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6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675" r:id="rId2"/>
    <p:sldId id="680" r:id="rId3"/>
    <p:sldId id="257" r:id="rId4"/>
    <p:sldId id="293" r:id="rId5"/>
    <p:sldId id="296" r:id="rId6"/>
    <p:sldId id="294" r:id="rId7"/>
    <p:sldId id="261" r:id="rId8"/>
    <p:sldId id="291" r:id="rId9"/>
    <p:sldId id="297" r:id="rId10"/>
    <p:sldId id="300" r:id="rId11"/>
    <p:sldId id="259" r:id="rId12"/>
    <p:sldId id="298" r:id="rId13"/>
    <p:sldId id="299" r:id="rId14"/>
    <p:sldId id="260" r:id="rId15"/>
    <p:sldId id="277" r:id="rId16"/>
    <p:sldId id="302" r:id="rId17"/>
    <p:sldId id="262" r:id="rId18"/>
    <p:sldId id="301" r:id="rId19"/>
    <p:sldId id="303" r:id="rId20"/>
    <p:sldId id="304" r:id="rId21"/>
    <p:sldId id="305" r:id="rId22"/>
    <p:sldId id="306" r:id="rId23"/>
    <p:sldId id="307" r:id="rId24"/>
    <p:sldId id="308" r:id="rId25"/>
    <p:sldId id="310" r:id="rId26"/>
    <p:sldId id="309" r:id="rId27"/>
    <p:sldId id="468" r:id="rId28"/>
    <p:sldId id="447" r:id="rId29"/>
    <p:sldId id="476" r:id="rId30"/>
    <p:sldId id="448" r:id="rId31"/>
    <p:sldId id="449" r:id="rId32"/>
    <p:sldId id="311" r:id="rId33"/>
    <p:sldId id="477" r:id="rId34"/>
    <p:sldId id="450" r:id="rId35"/>
    <p:sldId id="472" r:id="rId36"/>
    <p:sldId id="473" r:id="rId37"/>
    <p:sldId id="478" r:id="rId38"/>
    <p:sldId id="479" r:id="rId39"/>
    <p:sldId id="480" r:id="rId40"/>
    <p:sldId id="481" r:id="rId41"/>
    <p:sldId id="501" r:id="rId42"/>
    <p:sldId id="500" r:id="rId43"/>
    <p:sldId id="502" r:id="rId44"/>
    <p:sldId id="504" r:id="rId45"/>
    <p:sldId id="503" r:id="rId46"/>
    <p:sldId id="505" r:id="rId47"/>
    <p:sldId id="506" r:id="rId48"/>
    <p:sldId id="271" r:id="rId49"/>
    <p:sldId id="661" r:id="rId50"/>
    <p:sldId id="663" r:id="rId51"/>
    <p:sldId id="664" r:id="rId52"/>
    <p:sldId id="665" r:id="rId53"/>
    <p:sldId id="667" r:id="rId54"/>
    <p:sldId id="678" r:id="rId55"/>
    <p:sldId id="679" r:id="rId56"/>
    <p:sldId id="669" r:id="rId57"/>
    <p:sldId id="677" r:id="rId58"/>
    <p:sldId id="263" r:id="rId59"/>
    <p:sldId id="670" r:id="rId60"/>
    <p:sldId id="258" r:id="rId61"/>
    <p:sldId id="671" r:id="rId62"/>
    <p:sldId id="672" r:id="rId63"/>
    <p:sldId id="673" r:id="rId64"/>
    <p:sldId id="264" r:id="rId65"/>
    <p:sldId id="676" r:id="rId66"/>
    <p:sldId id="275" r:id="rId67"/>
    <p:sldId id="281" r:id="rId68"/>
    <p:sldId id="282" r:id="rId69"/>
    <p:sldId id="278" r:id="rId70"/>
    <p:sldId id="279" r:id="rId71"/>
    <p:sldId id="283" r:id="rId72"/>
    <p:sldId id="284" r:id="rId73"/>
    <p:sldId id="280" r:id="rId74"/>
    <p:sldId id="285" r:id="rId75"/>
    <p:sldId id="286" r:id="rId76"/>
    <p:sldId id="287" r:id="rId77"/>
    <p:sldId id="288" r:id="rId78"/>
    <p:sldId id="289" r:id="rId79"/>
    <p:sldId id="29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C1"/>
    <a:srgbClr val="EE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9452"/>
  </p:normalViewPr>
  <p:slideViewPr>
    <p:cSldViewPr snapToGrid="0">
      <p:cViewPr>
        <p:scale>
          <a:sx n="105" d="100"/>
          <a:sy n="105" d="100"/>
        </p:scale>
        <p:origin x="3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7:39:17.45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3769 1 24575,'-61'0'0,"0"0"0,4 0 0,0 0 0,-2-1 0,1 2 0,3 0 0,2 2 0,2 2 0,0 1 0,-3 0 0,1 0 0,1 2 0,2-1 0,-41 2 0,0 2 0,-2 3 0,-3 2 0,45-5 0,0 1 0,-40 12 0,38-7 0,0 1 0,-3 4 0,-1 2 0,-7 2 0,0 1 0,-1 3 0,0 0 0,-1 2 0,0 2 0,-1 2 0,0 3 0,-3 4 0,0 5 0,-4 6 0,1 4 0,4 2 0,2 4 0,3 1 0,2 2 0,6-2 0,3 2 0,5-3 0,3 0 0,7-10 0,3-1 0,6-9 0,2-2 0,-10 22 0,9-12 0,-2 5 0,2-3 0,0 0 0,1 0 0,1-1 0,0 3 0,-5 9 0,-1 5 0,-1 6 0,3-1 0,5-4 0,2-10 0,6-10 0,5-10 0,3-12 0,3-8 0,0-6 0,1-5 0,3-1 0,0 0 0,-4-2 0,-4-6 0,-6-15 0,-10-23 0,-9-24 0,-12-18 0,1 6 0,6 11 0,12 18 0,6 8 0,0 4 0,4 6 0,4 4 0,4 10 0,4 8 0,5 49 0,7 5 0,10 43 0,12-10 0,7 5 0,6-1 0,1 0 0,-2-10 0,-7-15 0,-10-21 0,-10-15 0,-4-9 0,1-3 0,-1-3 0,0-3 0,-1-2 0,1 1 0,0-2 0,-1 1 0,6-1 0,9 0 0,25 0 0,30-3 0,-27-3 0,3-2 0,7-4 0,1-1 0,-2-1 0,-2-2 0,-6-1 0,-2 0 0,31-6 0,-24 7 0,-19 3 0,-15 1 0,-10-1 0,-4-1 0,0-2 0,0-1 0,2-4 0,7-4 0,5-5 0,8-5 0,-13 14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20:58.1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337 0 24575,'0'44'0,"0"3"0,0-6 0,0 4 0,0-5 0,0 22 0,0 16 0,0 0 0,0 4 0,0-22 0,0 3 0,0 5 0,0 3 0,1 13 0,3 0 0,3 2 0,2-4 0,-1-8 0,0-3 0,-2-7 0,-3-13 0,-1-14 0,-2-11 0,0-11 0,-2-6 0,-1-3 0,-3-8 0,-2-5 0,-2-7 0,-5-11 0,-2 3 0,-6-9 0,-1 6 0,-8-2 0,-9-4 0,-5-3 0,0 2 0,5 5 0,11 6 0,9 8 0,8 5 0,7 6 0,21 23 0,3 1 0,20 20 0,-2-4 0,2 3 0,0-3 0,-2-5 0,-11-7 0,-7-7 0,-5-5 0,-3-4 0,0-1 0,0-2 0,-1 1 0,-2-2 0,1 0 0,0-2 0,-1-2 0,1 0 0,-1-2 0,0 0 0,0 0 0,2 0 0,0 0 0,0-1 0,0-3 0,-2-2 0,1-4 0,0-3 0,2-5 0,3-2 0,2-2 0,5-2 0,1-1 0,1 0 0,2-4 0,5-6 0,3-3 0,1-2 0,-4 5 0,-8 8 0,-3 6 0,-5 5 0,-3 4 0,-7 6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26:45.3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337 0 24575,'0'44'0,"0"3"0,0-6 0,0 4 0,0-5 0,0 22 0,0 16 0,0 0 0,0 4 0,0-22 0,0 3 0,0 5 0,0 3 0,1 13 0,3 0 0,3 2 0,2-4 0,-1-8 0,0-3 0,-2-7 0,-3-13 0,-1-14 0,-2-11 0,0-11 0,-2-6 0,-1-3 0,-3-8 0,-2-5 0,-2-7 0,-5-11 0,-2 3 0,-6-9 0,-1 6 0,-8-2 0,-9-4 0,-5-3 0,0 2 0,5 5 0,11 6 0,9 8 0,8 5 0,7 6 0,21 23 0,3 1 0,20 20 0,-2-4 0,2 3 0,0-3 0,-2-5 0,-11-7 0,-7-7 0,-5-5 0,-3-4 0,0-1 0,0-2 0,-1 1 0,-2-2 0,1 0 0,0-2 0,-1-2 0,1 0 0,-1-2 0,0 0 0,0 0 0,2 0 0,0 0 0,0-1 0,0-3 0,-2-2 0,1-4 0,0-3 0,2-5 0,3-2 0,2-2 0,5-2 0,1-1 0,1 0 0,2-4 0,5-6 0,3-3 0,1-2 0,-4 5 0,-8 8 0,-3 6 0,-5 5 0,-3 4 0,-7 6 0,-1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27:54.5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0 815 24575,'92'29'0,"0"-1"0,0 1 0,0-1 0,0 1 0,0-1 0,0 1 0,-1-1 0,1 1 0,0-1 0,0 1 0,4 0 0,4 2 0,3 1 0,0 0 0,-2-1 0,-5-1 0,-5-2 0,-8-3 0,-10-2 0,-13-5-1603,26 10 1,-13-6 1602,-5-2 0,4-1 0,-4 0 0,6 0 0,-3-1 0,4-1 0,3-2-6,-13-4 0,3-1 1,2-1 5,11 1 0,4-2 0,4 0 0,-8-2 0,3-1 0,4-2 0,0-1-338,-8-3 1,2-1 0,1-2 0,1-1-1,1-2 338,3-2 0,2-2 0,0-1 0,0-2 0,-1-2 0,2-1 0,0-2 0,-1-2 0,-1-1 0,-1-2 0,-6 0 0,0-3 0,-2 0 0,-2-1 0,-3-1-186,6-3 1,-2 0 0,-4-2 0,-3 0 185,9-7 0,-5 0 0,-7-3 0,13-14 0,-11-1 0,-21 8 0,-9 0 0,-9 3 0,-6 1 0,2-26 0,-18-3 0,-6 2 0,-4 1 0,-6-2 0,-10 14 0,-14-1 0,-18-1 0,-9 5 1317,-15 5-1317,24 28 0,-4 4 357,-9 5 1,-3 3-358,-10 1 0,-2 4 0,-7 5 0,-1 8 0,0 9 0,1 9 0,-3 9 0,1 7 0,25-6 0,0 3 0,1 3 696,-2 2 0,1 2 1,-1 1-697,-2 0 0,0 1 0,0-1 0,2-1 0,0-1 0,0 1 0,3-2 0,1 1 0,2-2 0,-15 12 0,3-2 0,8-4 0,3-1 0,9-6 0,1-2 0,4-1 0,1 1 0,-1 1 0,0 1 0,1 3 0,0 1 0,-1 1 0,0 2 0,0 1 0,0 1 0,1 0 0,0-1 0,3-1 0,0 0 0,1 0 0,1 1 0,1 2 0,1 1 473,-5 12 1,-1 3-474,-1 5 0,1 3 0,0 5 0,0 0 0,3-1 0,1-1 0,5-7 0,1-2 0,3-7 0,1-2 0,3-7 0,2-4 582,-13 28-582,7-20 0,7-12 0,6-12 0,1-6 0,5-6 0,1 0 0,0 3 0,2 1 0,1 0 0,-1-4 0,2-2 0,1-4 0,-2-2 0,1-5 0,-3-3 0,-3-2 0,-2-6 0,-5-12 0,-10-15 0,-18-25 0,-3 1 0,-3 0 0,8 10 0,10 11 0,-1-1 0,2 3 0,2 3 0,5 6 0,3 3 0,6 6 0,2 4 0,3 5 0,2 3 0,2 5 0,16 19 0,11 9 0,20 23 0,8 7 0,5 8 0,-6-5 0,-4-3 0,-10-11 0,-4-6 0,0 1 0,-4-2 0,-1-2 0,-2-5 0,-5-2 0,-4-8 0,-2-3 0,-4-6 0,-2-4 0,-2-5 0,0-5 0,2-8 0,10-9 0,8-7 0,17-14 0,10-7 0,11-9 0,3-3 0,6-2 0,2-1 0,4-1 0,-2 4 0,-21 21 0,-2 3 0,-3 3 0,-1 2 0,36-16 0,-24 17 0,-22 13 0,-13 7 0,-14 2 0,-6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23:58:21.9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1483 24575,'31'0'0,"-1"0"0,-12 0 0,3 0 0,-3 0 0,0 0 0,-1 0 0,-4-3 0,4-4 0,-1-4 0,3-6 0,2-5 0,1-4 0,6-1 0,1 1 0,1-1 0,-3 3 0,-4-2 0,-3 3 0,-4 6 0,-5 2 0,-1 5 0,-3-1 0,0-6 0,2 1 0,0-3 0,3 0 0,1 3 0,-2-1 0,-1 2 0,-2 1 0,-4 0 0,2 0 0,-1 0 0,1 3 0,3 4 0,-3 2 0,3 2 0,-1-3 0,1 0 0,4-1 0,0-3 0,1 2 0,-1 1 0,1 4 0,-1 3 0,0 0 0,-1-1 0,-1 1 0,1 0 0,0 0 0,1 0 0,1 0 0,0 0 0,-2 0 0,2 0 0,0 0 0,-1 0 0,0 0 0,1 0 0,-1 0 0,-1 0 0,-1 0 0,1 0 0,0 3 0,4 0 0,1 3 0,1 2 0,2 0 0,-1 1 0,-1 0 0,-1 2 0,1-1 0,0 0 0,0 0 0,2 1 0,-3 1 0,-1 0 0,-1 0 0,-3 0 0,1-1 0,1-1 0,-3 0 0,-1-2 0,-3 2 0,0-1 0,3 2 0,-3 2 0,3 0 0,-2-2 0,-2-3 0,3 0 0,-1 1 0,0 4 0,2 1 0,-1-4 0,-2 0 0,3-1 0,0 1 0,0 4 0,3-1 0,1 4 0,0 1 0,-1 0 0,1-2 0,-3-4 0,1 0 0,-3-1 0,0 1 0,-1 2 0,-1-1 0,3 1 0,-3 0 0,2-1 0,1-2 0,0-2 0,2-1 0,-3 1 0,0 2 0,0 2 0,1 1 0,3-1 0,1 1 0,-4-1 0,0-2 0,0-1 0,-3-1 0,2-2 0,1 3 0,-3 0 0,3-3 0,-2 1 0,1 1 0,3-3 0,-1 3 0,3 1 0,-1-3 0,-2 3 0,-1-3 0,-1-3 0,0-1 0,3-3 0,0 0 0,0 0 0,1 0 0,0 0 0,0 0 0,1 0 0,-1 0 0,-1 0 0,-1 0 0,3 0 0,1 0 0,2 0 0,0 0 0,-2 0 0,2 0 0,1-3 0,0 0 0,0-1 0,-4-2 0,-1 2 0,1-3 0,-1 0 0,1 0 0,-3-1 0,1 1 0,0-1 0,-1-1 0,7-3 0,0-1 0,3 2 0,1-3 0,-1 0 0,0-1 0,2-3 0,-2 3 0,-2 1 0,-2 0 0,0 0 0,-1 2 0,2 0 0,1-3 0,0-2 0,5-3 0,-1-2 0,2 3 0,-3-2 0,-2 1 0,-2 2 0,-3 0 0,-1 6 0,-3 2 0,-1 0 0,-3-1 0,-4-1 0,0 1 0,-1 2 0,4-3 0,3-2 0,1-3 0,-1-3 0,1 2 0,1-3 0,0 2 0,-1 1 0,-3 0 0,-3 1 0,2 2 0,-2 2 0,2-1 0,0 1 0,0-3 0,0-4 0,1 2 0,0-1 0,-3 2 0,2 2 0,-2 1 0,2 0 0,1 1 0,-3 0 0,-1 1 0,-1 1 0,3-1 0,2-2 0,3-5 0,-3 1 0,1 0 0,-2-1 0,1 2 0,2-1 0,1 0 0,0 0 0,0 0 0,0 0 0,-3 2 0,2 5 0,-1-1 0,0 0 0,5-1 0,-3-1 0,0 3 0,-2 0 0,-2 4 0,1 0 0,0-3 0,2-1 0,1-1 0,1 1 0,0-1 0,2 0 0,0-1 0,0 2 0,-2 1 0,-2 2 0,1 1 0,1 0 0,2 0 0,0 0 0,0 0 0,1 0 0,-1 1 0,-1-1 0,0 4 0,-1 0 0,2 3 0,0 0 0,-1 0 0,1 0 0,1 0 0,0 0 0,0 0 0,-1 0 0,0 0 0,0 0 0,0 0 0,0 0 0,0 0 0,-2 0 0,1 0 0,1 0 0,0 0 0,1 0 0,-1 3 0,1 3 0,-1 1 0,4 3 0,4 0 0,1 1 0,-1 0 0,-3-3 0,-3 1 0,1 0 0,3 1 0,2 0 0,3 1 0,1 1 0,-3 2 0,0 0 0,3 0 0,-2 0 0,2 1 0,-4-1 0,-2-2 0,1 1 0,-4 0 0,0-1 0,-1 1 0,-3-1 0,1 2 0,1 0 0,0-1 0,-1 1 0,0-1 0,0 0 0,1 0 0,-1 0 0,-3 1 0,-2-3 0,0 1 0,2 0 0,0 1 0,0 0 0,0 1 0,-2-1 0,1 0 0,-2 1 0,-1-1 0,4 0 0,0 0 0,1-1 0,-1-1 0,-2 1 0,2 1 0,1 3 0,-1 3 0,0-2 0,-3 0 0,0-3 0,3-1 0,-3 1 0,3-1 0,0 1 0,-2-3 0,3 0 0,0 0 0,1 1 0,2 2 0,-1-1 0,1 2 0,0-1 0,-2 0 0,-2-4 0,-4 0 0,1-3 0,0-1 0,-1 1 0,1 0 0,-2-1 0,3 0 0,1 2 0,4-1 0,0 2 0,1 0 0,-1 1 0,0 0 0,1 0 0,-1 0 0,1 0 0,-1 4 0,0-4 0,-1-2 0,-3 0 0,0-2 0,-1 3 0,3-2 0,2 0 0,0 0 0,0 0 0,0 0 0,-3 0 0,0-1 0,0-2 0,0-1 0,3 0 0,0 1 0,-1-1 0,-1 0 0,4-3 0,5 3 0,3 1 0,2 0 0,-3-1 0,-2-3 0,5 0 0,-2 0 0,3 0 0,-5 0 0,1 0 0,-1 0 0,-4 0 0,-1 0 0,-4 0 0,0 0 0,0 0 0,1 0 0,-1 0 0,2 0 0,0 0 0,0 0 0,0 0 0,-1 0 0,0 0 0,1-2 0,4-3 0,4-5 0,2-3 0,1-2 0,-2 1 0,1-1 0,-1-1 0,-4 2 0,-1 3 0,-9 1 0,1 0 0,-3 0 0,-3-3 0,-1 0 0,-2 1 0,4-3 0,6-2 0,2-2 0,1-3 0,0 1 0,2-3 0,2-2 0,1-1 0,-1 5 0,-4 3 0,0 5 0,-4 0 0,0 1 0,-3 0 0,-4 1 0,2 0 0,1 0 0,3 0 0,3-4 0,1-5 0,-1-1 0,-1-3 0,0 2 0,1 0 0,-1 1 0,-1 4 0,-3 1 0,1 2 0,1-3 0,0-1 0,2 0 0,0-2 0,2 3 0,-2-4 0,-1 0 0,-3 3 0,1 2 0,-2 3 0,1 1 0,-1 0 0,-1 2 0,1-1 0,1-3 0,3-4 0,-2 1 0,2-2 0,0 1 0,1 1 0,2 1 0,-3 3 0,0 0 0,-4 1 0,0 3 0,0 1 0,-1 1 0,1-1 0,1-4 0,2 0 0,1-3 0,3-2 0,1 0 0,-3 0 0,0 0 0,-1 2 0,1 2 0,-1 1 0,-2 4 0,1-3 0,-1 2 0,2 1 0,0-1 0,-1 0 0,2-3 0,5 0 0,2-1 0,4-2 0,7-2 0,-3 0 0,0 3 0,-4 3 0,-6 6 0,0 2 0,-2 1 0,-2 3 0,2 0 0,3 0 0,0 0 0,5 0 0,0 0 0,0 0 0,3 0 0,-2 0 0,1 0 0,-3 0 0,-4 0 0,-2 0 0,-4 0 0,7 0 0,6 0 0,5 3 0,3 3 0,-2 5 0,1 3 0,-1-2 0,4-1 0,1 0 0,-1-2 0,-4 1 0,-10-3 0,-5-3 0,-4 1 0,1-2 0,2 0 0,-3 3 0,-1-2 0,0 2 0,1 1 0,2-3 0,0 2 0,0-2 0,1 2 0,-3 2 0,1-1 0,2 1 0,2 1 0,1 2 0,0 2 0,-2-3 0,-1 1 0,0-1 0,-1 0 0,1 3 0,-1 1 0,1-1 0,-1 1 0,1-1 0,-4-1 0,-1 0 0,-1-3 0,0 0 0,4 0 0,1 2 0,0-1 0,-2 0 0,0 0 0,-1 1 0,1 2 0,2 1 0,0-2 0,-3 1 0,-1-2 0,-2-3 0,-1 0 0,2 0 0,2 5 0,2 1 0,1 0 0,1-1 0,-1 3 0,0 1 0,1 1 0,0-1 0,0 0 0,1 3 0,1 0 0,-3-2 0,-2-3 0,-1-2 0,1 1 0,2-1 0,1-1 0,-1-4 0,1-5 0,-1-2 0,3 2 0,3 1 0,9 0 0,4-1 0,6 1 0,1 0 0,-3 0 0,2 0 0,-5-4 0,-3 0 0,-4 0 0,-3 0 0,0 3 0,-1 1 0,0 0 0,4 2 0,-1-2 0,2 2 0,-2 0 0,0-2 0,2 2 0,2-1 0,-2-1 0,-1-1 0,-2-2 0,-1 0 0,-1-1 0,-3 0 0,-2 0 0,0 0 0,1 0 0,-2 0 0,-1 0 0,-4 0 0,1 0 0,1 0 0,0 0 0,1 0 0,0 0 0,0 0 0,0 0 0,-1 0 0,-1-2 0,-1-1 0,1-3 0,-3-2 0,1 0 0,0-2 0,-2 0 0,2 2 0,-3-4 0,-2-3 0,-2-4 0,-6-6 0,-3 2 0,-8-2 0,-3 2 0,-1 0 0,-3-3 0,2 4 0,-3-1 0,0-2 0,0-1 0,2 2 0,4 1 0,-3-2 0,0-1 0,0-4 0,0 1 0,4 3 0,4-2 0,-1-4 0,0 0 0,0 5 0,1 5 0,1 2 0,3 1 0,0 5 0,0 2 0,3 3 0,26 27 0,-10-12 0,24 25 0,-18-13 0,-3-3 0,0 0 0,-1-4 0,3 3 0,2 1 0,-2-2 0,-2-2 0,-3-1 0,2-3 0,0-2 0,-3 1 0,-2-3 0,1 1 0,0-1 0,2-1 0,-1 0 0,1 2 0,-3 1 0,1-1 0,0 2 0,1 1 0,2 0 0,1 2 0,-1 2 0,1 2 0,-1 0 0,1 1 0,-1-1 0,0 0 0,0-3 0,-1-2 0,1-1 0,-3-2 0,-3 4 0,-3 2 0,-6 3 0,-7 3 0,-6 0 0,-2 1 0,-2 4 0,4-1 0,-1 2 0,-3 2 0,2-4 0,1 4 0,1-3 0,1-3 0,-1 2 0,1-2 0,3 2 0,0 1 0,1 0 0,-1-1 0,-2-3 0,0 3 0,2-5 0,2-1 0,1-1 0,5-1 0,-2 1 0,0 0 0,-2-3 0,0-3 0,0 2 0,0-1 0,1 3 0,0 0 0,0 0 0,-3 2 0,1 0 0,-1-1 0,2 1 0,0-1 0,-2 0 0,0-2 0,0 1 0,0 0 0,0 0 0,-1 1 0,-1 0 0,1-2 0,0-1 0,2 0 0,-2-2 0,4 0 0,-1 1 0,0 0 0,1 1 0,0-1 0,3 0 0,-3-1 0,2 1 0,-3-2 0,0 0 0,3 2 0,-1-3 0,4-26 0,4 10 0,1-27 0,7 15 0,3-3 0,-3 1 0,1 5 0,-5 2 0,-1 2 0,3-3 0,1 0 0,0 3 0,0 1 0,-3 0 0,0 0 0,-1 1 0,1 2 0,0 1 0,-4 0 0,2 1 0,0-3 0,2 0 0,2-3 0,1-3 0,-2 1 0,2-1 0,-3 3 0,1 4 0,-2 1 0,-2 1 0,-1 1 0,0-5 0,1 1 0,-1-1 0,0-1 0,-3 1 0,0-1 0,0 0 0,0 1 0,0 1 0,2 0 0,1-2 0,1-2 0,-1-4 0,0-1 0,0 2 0,1 1 0,-1 3 0,-2 0 0,-4 4 0,-2 4 0,-4 4 0,-3 3 0,0 0 0,-2 0 0,2 0 0,-2 2 0,0 5 0,1 0 0,0 2 0,-1-3 0,2-2 0,0 1 0,1-2 0,1 3 0,1 0 0,1-2 0,-2 2 0,-3-2 0,-1 2 0,-2 1 0,2 0 0,0-1 0,2-2 0,1 2 0,3-3 0,-2 0 0,3 2 0,-2-1 0,0-1 0,-1 0 0,-2-3 0,2 3 0,0 0 0,1 0 0,0 0 0,-2-3 0,-1 2 0,-1 2 0,-1-1 0,0 0 0,1-2 0,0-1 0,4 2 0,0 2 0,0-1 0,-5 3 0,6-4 0,-2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11:01:19.3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4875 320 24575,'-34'0'0,"-2"0"0,-1 0 0,-4 0 0,-1 0 0,0 0 0,5 0 0,1 0 0,1 0 0,-4 0 0,-5 0 0,-9 0 0,-4 0 0,-2 0 0,-4 0 0,0 0 0,-6 0 0,-1 0 0,2 0 0,2 0 0,2 0 0,1 0 0,3 0 0,-1 0 0,8 0 0,3 0 0,2 0 0,1 0 0,-7 0 0,1 0 0,0 0 0,-1 0 0,3 0 0,-1 0 0,-2 0 0,1 0 0,-3 0 0,-4 0 0,1 0 0,5 0 0,3 0 0,0 0 0,-3 0 0,-8 0 0,-1 0 0,-2 0 0,-2 0 0,-2 0 0,-1 0 0,0 0 0,-1 0 0,5 0 0,-1 0 0,4 0 0,4 0 0,1 0 0,3 0 0,5 0 0,1 0 0,2 0 0,0 0 0,-3 0 0,0 0 0,0 2 0,3 1 0,1 2 0,3 0 0,1-2 0,1-1 0,0 0 0,4 1 0,3 0 0,4 0 0,2 0 0,-3 1 0,-1 2 0,0-1 0,0 2 0,0 0 0,-1-1 0,-1 1 0,2 0 0,3 1 0,0 1 0,1 0 0,0 1 0,0-1 0,0 0 0,3 0 0,-2 2 0,3 0 0,0 1 0,1 1 0,4-1 0,0 3 0,1 0 0,0 2 0,-1 4 0,1 0 0,-1 2 0,3 2 0,2-2 0,-2 4 0,3-4 0,-2 0 0,1 2 0,4-5 0,-2 5 0,1 0 0,-1-1 0,0 2 0,-2-1 0,2 1 0,0 3 0,0 0 0,2 0 0,0-3 0,1-2 0,0 1 0,1-2 0,0 1 0,-1 1 0,1 0 0,0 3 0,1-2 0,2 0 0,0 0 0,0-1 0,0 2 0,0-4 0,2 0 0,1 0 0,2-3 0,0-1 0,0 0 0,0 0 0,0-1 0,0-1 0,0-2 0,0 5 0,0 0 0,0 0 0,0 0 0,0-1 0,0-1 0,0-1 0,0 1 0,0-1 0,2 0 0,1-3 0,3-1 0,1-2 0,0 0 0,1 2 0,1 1 0,-1 1 0,1-2 0,1 0 0,2-1 0,1 1 0,1 2 0,2-2 0,-1 2 0,0 0 0,0-2 0,-1 2 0,0-3 0,1-3 0,-2 2 0,1-1 0,1 1 0,0 0 0,2-1 0,-1 1 0,1 0 0,1 0 0,4-1 0,3 1 0,0 1 0,3 0 0,3 1 0,-3-1 0,3-1 0,1 0 0,3-2 0,5 1 0,1 1 0,1-1 0,0 1 0,-1-1 0,2 1 0,-4-1 0,0 0 0,-1 0 0,0 0 0,0 0 0,3-1 0,3 0 0,5-1 0,9 0 0,2-1 0,2-1 0,-1 0 0,-5 0 0,-6-1 0,-6-2 0,-4 2 0,-4-2 0,-4 0 0,2-1 0,-6-1 0,2 1 0,10 1 0,-2-1 0,12-1 0,0-1 0,-4 0 0,2 0 0,-6 0 0,0 0 0,0 0 0,1 0 0,-4 0 0,0 0 0,-2 0 0,2 0 0,-2 0 0,-4 0 0,0 0 0,0 0 0,7 0 0,7 0 0,5 0 0,3 0 0,9-3 0,-1-2 0,0-1 0,1-3 0,-3 4 0,7-1-3277,11 0 0,-9 2 3047,-4 0 230,-3 1 0,-6 0 0,9 0 0,-2 2 0,-2 1 3276,-9 0 0,-7-1-3044,-5 1-232,-7 0 0,-2 0 0,-2 0 0,-1 0 0,2 0 0,3 0 0,0 0 0,-1 0 0,2 0 0,2 0 0,5 0 0,0 0 0,-3-2 0,0 0 0,0-1 0,3-2 0,0 2 0,4 0 0,3-2 0,10 2 0,0 0 0,0 1 0,-4 0 0,-4-1 0,3 0 0,-4 0 0,2 1 0,-8-1 0,3-2 0,-4 0 0,-2 0 0,-1 0 0,-4 0 0,-1 0 0,3 0 0,6 0 0,2 0 0,2-1 0,1 1 0,1-1 0,8 1 0,2 1 0,1-1 0,-3-1 0,0 0 0,-4 1 0,0 1 0,-4-1 0,-3 2 0,-3-2 0,0 0 0,0 0 0,1 0 0,2 0 0,3-2 0,5 2 0,2-3 0,-2 2 0,-5 0 0,-6 1 0,-7 1 0,-8 2 0,-5 0 0,-6-1 0,-5 1 0,1-2 0,-4 1 0,1 0 0,1-2 0,1-1 0,4-2 0,5-1 0,3 0 0,3-1 0,0 2 0,0 1 0,-4 2 0,-3 0 0,-5 0 0,-4 1 0,-2 0 0,-2 0 0,0 0 0,2 0 0,0-1 0,7 1 0,1-1 0,2-2 0,0 2 0,-6-1 0,1 0 0,-3 1 0,-1 1 0,-1 0 0,-2 0 0,0 0 0,0 0 0,-1 1 0,1 2 0,2-3 0,2-1 0,2-1 0,0-1 0,2 1 0,-1 0 0,0-1 0,0 0 0,-2 1 0,2-2 0,-2-1 0,-1-3 0,3-1 0,2 0 0,2 0 0,-1-3 0,1-4 0,0-1 0,1-2 0,2 0 0,-3 0 0,1 0 0,-2-1 0,0 1 0,-1 0 0,-1 2 0,-3-2 0,1 0 0,0-2 0,-3 1 0,0 1 0,-1 2 0,1-2 0,0-4 0,-1 1 0,0-1 0,-1 1 0,1 2 0,-1 0 0,0 3 0,0-2 0,-1-2 0,-3-1 0,-3-2 0,-2 0 0,0-1 0,0 1 0,0-1 0,0-2 0,0-3 0,0-6 0,0 3 0,0 3 0,0 2 0,-2 3 0,-5-4 0,-3 0 0,-5-1 0,-1 2 0,-1 0 0,0 4 0,0 2 0,2 0 0,0 0 0,-1-2 0,-3 1 0,-3 0 0,1 2 0,0 3 0,0 3 0,-3 0 0,-2 0 0,-5-1 0,-7 0 0,-7-1 0,-7-1 0,5 4 0,1 1 0,-3 1 0,1 1 0,-7-2 0,6 3 0,8 1 0,-1 2 0,2 1 0,0 0 0,0 1 0,4 2 0,0 2 0,-4 2 0,-9-2 0,-10 2 0,-2 0 0,-7-2 0,-6 2 0,-1-3 0,-9-2 0,5-1 0,2 0 0,0 0 0,5 2 0,7 3 0,7 1 0,4 3 0,4-1 0,-8 1 0,-3 0 0,3 0-3277,0 0 0,10 0 3047,-1 0 230,-12 0 0,1 0 0,-2 2 0,0 3 0,5 1 0,-4 2 3276,0 0 0,4 1-3044,-1 2-232,5 0 0,1 0 0,4 0 0,5-1 0,1 2 0,5 1 0,0 3 0,0 2 0,1 1 0,0 3 0,1 3 0,0 6 0,-3 14 0,18-21 0,1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11:01:29.7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4875 320 24575,'-34'0'0,"-2"0"0,-1 0 0,-4 0 0,-1 0 0,0 0 0,5 0 0,1 0 0,1 0 0,-4 0 0,-5 0 0,-9 0 0,-4 0 0,-2 0 0,-4 0 0,0 0 0,-6 0 0,-1 0 0,2 0 0,2 0 0,2 0 0,1 0 0,3 0 0,-1 0 0,8 0 0,3 0 0,2 0 0,1 0 0,-7 0 0,1 0 0,0 0 0,-1 0 0,3 0 0,-1 0 0,-2 0 0,1 0 0,-3 0 0,-4 0 0,1 0 0,5 0 0,3 0 0,0 0 0,-3 0 0,-8 0 0,-1 0 0,-2 0 0,-2 0 0,-2 0 0,-1 0 0,0 0 0,-1 0 0,5 0 0,-1 0 0,4 0 0,4 0 0,1 0 0,3 0 0,5 0 0,1 0 0,2 0 0,0 0 0,-3 0 0,0 0 0,0 2 0,3 1 0,1 2 0,3 0 0,1-2 0,1-1 0,0 0 0,4 1 0,3 0 0,4 0 0,2 0 0,-3 1 0,-1 2 0,0-1 0,0 2 0,0 0 0,-1-1 0,-1 1 0,2 0 0,3 1 0,0 1 0,1 0 0,0 1 0,0-1 0,0 0 0,3 0 0,-2 2 0,3 0 0,0 1 0,1 1 0,4-1 0,0 3 0,1 0 0,0 2 0,-1 4 0,1 0 0,-1 2 0,3 2 0,2-2 0,-2 4 0,3-4 0,-2 0 0,1 2 0,4-5 0,-2 5 0,1 0 0,-1-1 0,0 2 0,-2-1 0,2 1 0,0 3 0,0 0 0,2 0 0,0-3 0,1-2 0,0 1 0,1-2 0,0 1 0,-1 1 0,1 0 0,0 3 0,1-2 0,2 0 0,0 0 0,0-1 0,0 2 0,0-4 0,2 0 0,1 0 0,2-3 0,0-1 0,0 0 0,0 0 0,0-1 0,0-1 0,0-2 0,0 5 0,0 0 0,0 0 0,0 0 0,0-1 0,0-1 0,0-1 0,0 1 0,0-1 0,2 0 0,1-3 0,3-1 0,1-2 0,0 0 0,1 2 0,1 1 0,-1 1 0,1-2 0,1 0 0,2-1 0,1 1 0,1 2 0,2-2 0,-1 2 0,0 0 0,0-2 0,-1 2 0,0-3 0,1-3 0,-2 2 0,1-1 0,1 1 0,0 0 0,2-1 0,-1 1 0,1 0 0,1 0 0,4-1 0,3 1 0,0 1 0,3 0 0,3 1 0,-3-1 0,3-1 0,1 0 0,3-2 0,5 1 0,1 1 0,1-1 0,0 1 0,-1-1 0,2 1 0,-4-1 0,0 0 0,-1 0 0,0 0 0,0 0 0,3-1 0,3 0 0,5-1 0,9 0 0,2-1 0,2-1 0,-1 0 0,-5 0 0,-6-1 0,-6-2 0,-4 2 0,-4-2 0,-4 0 0,2-1 0,-6-1 0,2 1 0,10 1 0,-2-1 0,12-1 0,0-1 0,-4 0 0,2 0 0,-6 0 0,0 0 0,0 0 0,1 0 0,-4 0 0,0 0 0,-2 0 0,2 0 0,-2 0 0,-4 0 0,0 0 0,0 0 0,7 0 0,7 0 0,5 0 0,3 0 0,9-3 0,-1-2 0,0-1 0,1-3 0,-3 4 0,7-1-3277,11 0 0,-9 2 3047,-4 0 230,-3 1 0,-6 0 0,9 0 0,-2 2 0,-2 1 3276,-9 0 0,-7-1-3044,-5 1-232,-7 0 0,-2 0 0,-2 0 0,-1 0 0,2 0 0,3 0 0,0 0 0,-1 0 0,2 0 0,2 0 0,5 0 0,0 0 0,-3-2 0,0 0 0,0-1 0,3-2 0,0 2 0,4 0 0,3-2 0,10 2 0,0 0 0,0 1 0,-4 0 0,-4-1 0,3 0 0,-4 0 0,2 1 0,-8-1 0,3-2 0,-4 0 0,-2 0 0,-1 0 0,-4 0 0,-1 0 0,3 0 0,6 0 0,2 0 0,2-1 0,1 1 0,1-1 0,8 1 0,2 1 0,1-1 0,-3-1 0,0 0 0,-4 1 0,0 1 0,-4-1 0,-3 2 0,-3-2 0,0 0 0,0 0 0,1 0 0,2 0 0,3-2 0,5 2 0,2-3 0,-2 2 0,-5 0 0,-6 1 0,-7 1 0,-8 2 0,-5 0 0,-6-1 0,-5 1 0,1-2 0,-4 1 0,1 0 0,1-2 0,1-1 0,4-2 0,5-1 0,3 0 0,3-1 0,0 2 0,0 1 0,-4 2 0,-3 0 0,-5 0 0,-4 1 0,-2 0 0,-2 0 0,0 0 0,2 0 0,0-1 0,7 1 0,1-1 0,2-2 0,0 2 0,-6-1 0,1 0 0,-3 1 0,-1 1 0,-1 0 0,-2 0 0,0 0 0,0 0 0,-1 1 0,1 2 0,2-3 0,2-1 0,2-1 0,0-1 0,2 1 0,-1 0 0,0-1 0,0 0 0,-2 1 0,2-2 0,-2-1 0,-1-3 0,3-1 0,2 0 0,2 0 0,-1-3 0,1-4 0,0-1 0,1-2 0,2 0 0,-3 0 0,1 0 0,-2-1 0,0 1 0,-1 0 0,-1 2 0,-3-2 0,1 0 0,0-2 0,-3 1 0,0 1 0,-1 2 0,1-2 0,0-4 0,-1 1 0,0-1 0,-1 1 0,1 2 0,-1 0 0,0 3 0,0-2 0,-1-2 0,-3-1 0,-3-2 0,-2 0 0,0-1 0,0 1 0,0-1 0,0-2 0,0-3 0,0-6 0,0 3 0,0 3 0,0 2 0,-2 3 0,-5-4 0,-3 0 0,-5-1 0,-1 2 0,-1 0 0,0 4 0,0 2 0,2 0 0,0 0 0,-1-2 0,-3 1 0,-3 0 0,1 2 0,0 3 0,0 3 0,-3 0 0,-2 0 0,-5-1 0,-7 0 0,-7-1 0,-7-1 0,5 4 0,1 1 0,-3 1 0,1 1 0,-7-2 0,6 3 0,8 1 0,-1 2 0,2 1 0,0 0 0,0 1 0,4 2 0,0 2 0,-4 2 0,-9-2 0,-10 2 0,-2 0 0,-7-2 0,-6 2 0,-1-3 0,-9-2 0,5-1 0,2 0 0,0 0 0,5 2 0,7 3 0,7 1 0,4 3 0,4-1 0,-8 1 0,-3 0 0,3 0-3277,0 0 0,10 0 3047,-1 0 230,-12 0 0,1 0 0,-2 2 0,0 3 0,5 1 0,-4 2 3276,0 0 0,4 1-3044,-1 2-232,5 0 0,1 0 0,4 0 0,5-1 0,1 2 0,5 1 0,0 3 0,0 2 0,1 1 0,0 3 0,1 3 0,0 6 0,-3 14 0,18-21 0,1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47:19.5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2052 0 24575,'0'62'0,"0"0"0,0 13 0,0 3 0,0 14 0,0 3 0,0-27 0,0 0 0,0 0 0,0 31 0,0-4-492,0-15 0,0-5 297,0-8 1,0-4 194,0 33 0,0-8 0,0 5 0,-1-41 0,-1 3 0,-2 2 0,-1 2 0,-3 4 0,-2 3-492,0 4 0,-2 0 394,-2 1 1,-1-1 97,0 4 0,-1 1 0,-1 3 0,-2 1 0,-6 10 0,0 1 198,0 2 0,0-1-198,-3 3 0,0-2 0,2-9 0,-1-5 0,2-9 0,-2-4 0,-1-5 0,-3-3 323,0-4 1,-2-1-324,-4-3 0,-1-3 491,-1-1 1,-3-3-346,0-2 1,0-3-147,-33 21 0,32-30 0,1-2 0,-13 8 233,-9 2-233,20-12 0,-3 0 0,2-1 0,-4 3 0,4-2 0,-4 0 0,-4-1 0,-8 3 0,-9 1 0,-9 0 0,-2-2 0,6-5 0,9-7 0,15-5 0,15-6 0,12-2 0,12-1 0,11-9 0,14-15 0,12-18 0,10-16 0,2-3 0,-3 6 0,-7 13 0,-7 14 0,-8 11 0,-4 9 0,-5 7 0,-31 30 0,5-6 0,-29 25 0,16-16 0,2 0 0,7-2 0,5-2 0,6-1 0,2-1 0,2-5 0,2-2 0,2-5 0,2-1 0,0 0 0,0-1 0,0-1 0,0-3 0,1 1 0,2 2 0,-1-1 0,2 0 0,7 7 0,21 10 0,22 14 0,9 2 0,6 2 0,-11-11 0,-2 0 0,-2-2 0,-3-1 0,-1-2 0,-5-5 0,-5-1 0,-6-3 0,-4-1 0,-6-2 0,0-3 0,-5-2 0,-2 0 0,-3 1 0,-5 1 0,-2-6 0,-1-1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1:51.9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 1 24575,'-2'79'0,"0"1"0,0-14 0,1 4 0,0 3 0,1 17 0,0 4 0,0 3-246,0-18 0,0 3 0,0-1 0,0 0 0,1-3 0,-1 0 0,0-1 0,2-2-56,2 19 0,1-3 0,3-3 536,2-13 0,3-4 1,3-3-235,13 18 0,6-7 0,9-6 0,3-6 0,-2-12 0,2-4 0,-1-5 0,1-4 260,-5-7 0,0-2-260,38 24 0,-7-4 0,-5-3 0,-7-5 0,-7-9 0,4 2 0,-10-8 0,-1-2 983,-6-6-487,4-1-324,9-1-172,10-3 0,4-3 0,-2-4 0,-6-1 0,-10 0 0,-5 2 0,-5 0 0,-4-1 0,-8 0 0,-8-4 0,-6-1 0,-4-2 0,-3-3 0,-29-39 0,-3-17 0,1 8 0,0-4 0,4 0 0,2 0 0,1-1 0,2 1 0,-7-39 0,4 16 0,3 19 0,2 17 0,2 14 0,3 9 0,3 7 0,3 4 0,3 34 0,7-1 0,10 35 0,12-9 0,10 13 0,12 12 0,-4-8 0,-3-8 0,-8-15 0,-6-11 0,1 2 0,-3-2 0,-1-4 0,-4-6 0,-2-5 0,-4-5 0,-4-1 0,-4-4 0,-2-1 0,1-3 0,-1 2 0,-1-1 0,2 2 0,2 0 0,0 3 0,1 2 0,-6-4 0,-6-5 0,-18 0 0,-7 0 0,-31 12 0,-22 13 0,25-12 0,-3 1 0,-10 1 0,-2-1 0,-2-2 0,0-1 0,6-2 0,2-2 0,10-1 0,5-1 0,-16 7 0,28-2 0,21-1 0,8-3 0,3-2 0,0-2 0,1-2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5:21.2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1110 0 24575,'59'54'0,"-16"-12"0,2 4 0,7 5 0,0 3 0,4 5 0,0 2 0,3 7 0,-2 0-492,-11-11 0,-3-1 0,-2 1 0,-3 2 145,-3-4 1,-3 1 288,-5-6 0,-3 1 58,-1 3 0,-3 0 0,-2-3 0,-2-1 0,-2-1 0,-1 1 0,3 47 0,-4 0 0,-10-45 0,0-1 0,-1 45 0,-7-3 0,-18 1 0,-14-8 0,9-38 0,-5 0-319,-9 3 1,-4-1 318,-5 3 0,-3-1 0,-9 7 0,-3-1-492,-2-2 0,-2 0 54,0 0 1,0-2 437,0-2 0,1-3 129,8-6 0,2-4-129,6-4 0,1-1 0,6-5 0,1-2 527,-36 25-527,1 0 0,11-8 0,9-6 983,9-5-754,10-7-229,12-5 983,7-8 0,4-2 0,4-3-783,0 1-73,3-1-127,2-3 0,3-6 0,1-28 0,4-29 0,2-39 0,0 41 0,0-3 0,0-5 0,0-2 0,-1 1 0,-1 1 0,-1 2 0,-1 1 0,-1 3 0,0 1 0,-2 3 0,0 2 0,-6-38 0,-1 3 0,2 22 0,2 18 0,3 15 0,2 15 0,3 7 0,-1 50 0,2-7 0,1 45 0,0-17 0,0 3 0,-2 5 0,-1 2 0,-3 0 0,0 4 0,-1 2 0,-2-1 0,-1-3 0,-2-8 0,0-11 0,3-9 0,1-8 0,2-4 0,1-2 0,-3 4 0,2-1 0,1 0 0,1 1 0,-1 1 0,-2 1 0,-3 3 0,1-4 0,1-4 0,3-5 0,-1-6 0,2-5 0,1-5 0,-1-3 0,30-3 0,3-3 0,32-2 0,7 0 0,8 0 0,7 0 0,13 0-714,-7 0 714,-34 0 0,0 0 0,-2 1 0,0 0 0,6 2 0,1 1 0,6 1 0,0 1 0,-6 1 0,-2 1 0,-3-1 0,-3 0 0,35 6 0,-18-1 0,-9-1 0,-2 0 0,-12-1 0,-1 1 0,-11-1 0,-7-1 714,-8-3-714,-5-3 0,-4-1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8:46.8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1508 0 24575,'47'42'0,"4"11"0,0 21 0,-22-30 0,-1 2-492,-1-1 0,-1 0 0,-1 1 0,-2 1 105,3 5 0,-2 2 387,-4-3 0,-1 1 0,-3 3 0,-1 0 0,-3-4 0,-2-3 649,-4 25-649,-1 1 0,-2-13 0,-2-1 983,-1-2-669,0 8 482,0 6-796,0 5 0,0-7 0,0-16 0,0 2 0,-5 2 0,-6 10 0,-6 2 0,-4-5 0,0-5 0,1-5 0,-3-6 0,-4-2 0,-2-2 0,-4 2 0,-3-2 0,-7 0 0,-7 5 0,3-7 0,-6 4 0,3-7 0,-1-3 0,-6 2 0,3-5 0,-2 0 0,3-4 0,0 0 0,2-2 0,1-2 0,2-2 0,1-3 0,3-3 0,3-5 0,3-4 0,5-4 0,0-3 0,3-2 0,-1 0 0,-1 0 0,2 0 0,1 0 0,2 0 0,-1 0 0,2 0 0,2 0 0,2 0 0,3 0 0,-1 0 0,1 0 0,1 0 0,1 0 0,3 0 0,0 0 0,2 0 0,-1 0 0,-1 0 0,2 0 0,-1 0 0,2 0 0,2 0 0,2-5 0,3-6 0,2-1 0,2-6 0,0 2 0,4-7 0,7-8 0,6-7 0,4-4 0,-1 2 0,0-1 0,0-2 0,0-1 0,3-4 0,-2 3 0,-4 7 0,-2 6 0,-4 8 0,-1 6 0,-2 6 0,-4 8 0,-25 27 0,7-5 0,-23 18 0,15-17 0,3-1 0,-2 1 0,2 1 0,-5 3 0,-2 2 0,-1-1 0,0 3 0,2-3 0,1 0 0,2-2 0,-1-2 0,0-2 0,1-1 0,2-2 0,1-3 0,0 0 0,3-3 0,3-1 0,2 0 0,3-1 0,-1-3 0,2 4 0,3 0 0,7 2 0,1 0 0,7-2 0,7 6 0,12 10 0,7 5 0,3 8 0,1 1 0,0 1 0,1 2 0,-4-6 0,-6-2 0,-2-4 0,-4 1 0,-1-1 0,-5-4 0,-5-6 0,-2-5 0,-5-2 0,-3-6 0,-3-2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7:39:19.7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4145 2734 24575,'0'-57'0,"0"0"0,0-17 0,0-5 0,-2-18 0,-3-4-325,0 29 0,-3-2 0,-1 2 325,-2 1 0,-3 2 0,-2 1 0,-11-26 0,-6 3 0,-5 7 0,-6 4 0,-4 5 0,-3 4 0,4 10 0,-1 4 0,-2 5 0,0 4 0,8 6 0,1 3 0,1 2 0,0 2 0,-2-2 0,0 2 0,1 0 0,-1 1 0,3 3 0,-1 0 0,-1 0 0,0 1 0,-1-3 0,-1 2 160,-1 0 0,-2-1-160,-12-5 0,-4 2 80,-1 5 1,-4 3-81,-6 0 0,-3 4 0,-1 3 0,0 3 0,2 4 0,0 2 247,-2 1 0,-1 1-247,-1 0 0,-1 2 0,-2 2 0,-1 0 0,-2-1 0,1 1 0,2 1 0,3 1 0,11 1 0,4 0 0,9 0 0,3 1 0,-25 1 0,10 0 0,-2 0 0,2 0 0,0 2 0,5 4 0,-2 1 0,2 2 0,-1-2 0,-7-4 0,-16 2 0,-9-3 0,44 0 0,1 0 0,-42 0 0,21 0 0,19-1 0,20 2 0,16 1 0,9 2 0,5 3 0,2 1 0,0 0 0,0 0 0,1-2 0,4 1 0,-1 2 0,3 5 0,1 5 0,-3 4 0,2 3 0,-3 3 0,-1-2 0,-1-5 0,-2-6 0,0-9 0,0 1 0,3-40 0,-2 3 0,3-40 0,-4 12 0,0 1 0,0 7 0,0 11 0,0 12 0,0 8 0,0 5 0,1 4 0,7-2 0,0 1 0,5-4 0,-2-5 0,8-7 0,9-7 0,7-5 0,3 1 0,-5 6 0,-7 8 0,-5 8 0,-8 8 0,-10 2 0,-21 21 0,7-14 0,-8 13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8:49.5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 1 24575,'0'53'0,"0"-1"0,0-6 0,0 3 0,0 1 0,0 4 0,0-4 0,0 2 0,-2-1 0,1 5 0,7 0 0,13-1 0,10-6 0,7-5 0,2-1 0,2-3 0,7 0 0,3-3 0,1-4 0,2-3 0,4 3 0,-1-4 0,5-1 0,3-2 0,6-3 0,12 4 0,3-2 0,4 0 0,-5-4 0,0 0-653,10 3 653,-2-2 0,2 0 0,-4-5 0,-18-3 0,2-2 0,-11-2 0,-7-4 0,-3-3 0,-3-3 0,8 0 0,6 0 0,0 0 0,-1 0 0,0-2 0,-3-4 0,3-6 0,0-6 0,-1-1 653,-1-2-653,0 0 0,-9 2 0,-2-2 0,-4 1 0,-2-1 0,5-2 0,-3 0 0,-2 2 0,-3 3 0,-5 3 0,-5 4 0,-7 2 0,-6 2 0,-6 2 0,-2 2 0,-2 1 0,1 2 0,2-6 0,-2 3 0,2-3 0,-3 5 0,1 0 0,3-2 0,-3 1 0,4-1 0,-6 1 0,-17-11 0,0 6 0,-14-10 0,4 11 0,1-1 0,-1 0 0,-2-1 0,-3 1 0,-4-1 0,0 3 0,-1 0 0,-3 1 0,-1 1 0,-5-2 0,0 2 0,0 0 0,0 0 0,3 0 0,0 0 0,3-2 0,-2-2 0,1-2 0,2-1 0,0-1 0,7 1 0,2 1 0,6 2 0,7 1 0,2 2 0,32 1 0,-6 3 0,31 2 0,-13 3 0,43 8 0,-17-5 0,24 6 0,-30-6 0,-12 1 0,-3-3 0,-8 0 0,-3-1 0,-4-2 0,-4 0 0,-2-1 0,-7 0 0,-3 0 0,-3 0 0,4 0 0,-2-2 0,3 0 0,-3 0 0,0 0 0,4 0 0,-4 0 0,1 2 0,0 0 0,-5 6 0,1 2 0,-4 0 0,-2 2 0,0-4 0,0 1 0,0 2 0,0 0 0,0 2 0,0 0 0,-2 0 0,-3 3 0,-1 4 0,-4 6 0,1 1 0,-2 2 0,3 0 0,0 0 0,0 3 0,0-3 0,0-1 0,1-3 0,1-3 0,1 2 0,-2-4 0,3 0 0,-1-2 0,-1-4 0,0 1 0,1-3 0,1-1 0,1-1 0,0-1 0,1 0 0,-3-3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8:52.17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1636 0 24575,'69'62'0,"0"4"0,-5 6-492,-31-35 0,1 1 249,-2 1 0,2 2 243,9 16 0,0 5 0,-2 3 0,-2 2-492,1 4 0,-4 1 328,-2-2 1,-5-3 163,-11-16 0,-2-2 253,-2 0 1,-2 0-254,4 34 0,-6-3 0,-4-1 0,-1-8 0,-2 14 0,-3-2 0,0 0 0,0 0 0,-6-10 0,-4-9 0,-12 2 0,-9-1 0,-11 1 0,-9 8 0,-6-2 0,-6-6 159,-6-2-159,-7-3 0,3-9 0,32-24 0,-1 0 0,-3-2 0,0-1 0,-39 20 0,35-19 0,-2-2 0,3-3 0,0-2 983,-39 14-787,37-15 0,1-1-196,-30 5 0,1 1 0,-1-2 0,6-5 0,-5 0 164,11-4-164,2 0 0,14 0 0,5-3 576,8-1-576,8-2 0,10-3 0,5-1 0,4-2 0,3 0 0,-3 0 0,2 0 0,-3 0 0,4 0 0,-1 2 0,-2 0 0,1 0 0,-1 2 0,-2-2 0,1 1 0,-2 0 0,-1-1 0,2 1 0,-1-1 0,4 0 0,0 0 0,1 0 0,1 0 0,-4-1 0,2-1 0,0-2 0,6-9 0,4 0 0,6-15 0,6-2 0,4-9 0,0 0 0,1 2 0,0-1 0,0 1 0,3-4 0,-4 3 0,-1 6 0,-2 2 0,-3 5 0,0 5 0,-2 3 0,-2 4 0,-2 5 0,-15 26 0,3-8 0,-18 25 0,4-12 0,-6 5 0,0-1 0,3-3 0,-1-3 0,0 1 0,-2 3 0,-1-3 0,2 0 0,5-5 0,2-1 0,5-4 0,3-2 0,0 1 0,5-1 0,1-1 0,1-1 0,2-2 0,-1-1 0,-3 5 0,0-3 0,-4 4 0,3-7 0,-1 0 0,1 0 0,-1 1 0,2-1 0,0 3 0,3-2 0,15 4 0,-2-4 0,16 4 0,-4-5 0,13 7 0,7 2 0,10 7 0,13 4 0,-1 1 0,4 4 0,0-2 0,-5 3 0,-1-3 0,-5-4 0,-15-5 0,-5-6 0,-11-2 0,-9-4 0,-3 0 0,-6-2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13:16.314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974 1 24575,'0'99'0,"0"-1"0,0 1 0,0 0 0,0 0 0,0 0 0,0 0 0,0 0 0,0-1 0,0 6 0,0 3 0,0-2 0,0-4 0,0-7 0,0-10 0,0-12 0,0 28 0,0-27 0,0-16 0,0-16 0,0-14 0,0-11 0,0-6 0,-2-4 0,-12-21 0,4 9 0,-9-17 0,8 16 0,-2 0 0,-37-14 0,4 1 0,-38-15 0,12-1 0,-9-5 0,0-7-984,6 1 0,8 6 0,6 3 0,6 4 0,-1 1 0,5 2 104,9 7 880,8 6 0,10 5 983,7 6 0,8 5 0,17 21 0,3-1 0,12 12 0,1-8-97,9 9-886,13 10 0,5 8 0,12 9 0,4 3 0,-2-2 0,-3-2 0,-5 0 0,0-2 0,2 2 0,1 0 0,-5-9 0,-9-6 0,-8-10 0,-9-10 0,-7-6 0,-4-5 0,-4-3 0,-2-3 0,-3-3 0,0-2 0,1-2 0,-3-4 0,4-7 0,4-12 0,16-13 0,14-17 0,-12 18 0,3-2-492,7-6 0,3-3 246,8-7 1,2 0-247,6-3 0,3 1 33,2-2 1,-1 2 458,-9 9 0,-1 2 0,-4 3 0,-1 1 0,-7 5 0,-2 2-827,30-22 827,2-1-429,-20 18 429,-8 7 983,-13 8-737,-10 10 737,-6 6-67,-5 5-916,-4 2 0,-2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3:14.4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13027 1966 24575,'-68'-69'0,"23"28"0,-8-5 0,-6-3 0,-4-1 0,-6-4 0,-5-1 0,-1 0-197,4 5 0,-2-1 1,-3-1-1,-2 1 0,-2 0 33,5 6 0,-1-1 0,-3 1 0,-1 0 0,-1 1 0,0 2 0,-1 0 0,0 1 0,-1 2 0,-2 0 0,1 2 0,-2 0 0,-4 1 0,0 1 0,-2 0 0,0 2 0,0 1 0,2 0 0,6 3 0,-1 1 0,2 1 0,-1 0 0,2 2 0,-1 1-33,-10-2 0,1 2 1,1 1-1,0 1 0,2 1 0,9 2 0,0 1 1,2 1-1,0 1 0,0 0-49,-15-1 0,0 1 0,0 0 0,0 1 0,-3 0 0,0 0 0,-1 0 0,0 2 0,-1 1 0,0 1 0,1 0 0,-1 1 237,0 1 1,0 0-1,0 1 1,0 1 8,5 2 0,-1 1 0,2 0 0,-1 1 0,-1 0 0,0 1 0,1 0 0,0 1 0,4 0 0,1 1 0,-1 0 0,0 1 0,-2 0 0,-1 0 0,0 1 0,0 2 0,1 2 0,0 1 0,0 1 0,0 2 0,-3 2 0,0 1 0,-1 2 0,-1 3 0,16 0 0,0 2 0,0 1 0,-2 2 0,-2 1-164,5 0 0,-1 2 0,-1 0 0,-2 2 0,0 1 0,0 1 0,-7 3 0,-1 2 0,0 1 0,-1 0 0,0 2 0,-1 0 147,11-4 1,0 0 0,0 2 0,-1-1-1,1 1 1,-1 1 0,1 0 16,1 1 0,-1 0 0,0 1 0,1 1 0,0-1 0,1 1 0,1-1 0,-8 5 0,0 1 0,1-1 0,1 1 0,1-1 0,1 1 35,5-4 1,0 1-1,1 0 1,1-1-1,1 1 1,1-1-36,-9 5 0,0 1 0,2-1 0,1-1 0,3 0 245,-5 3 1,1-2 0,4 0 0,3 0-108,-7 5 1,4 0-1,5-3-138,-7 8 0,9-5 0,17-10 0,5-4 0,-17 17 0,12-8 0,7-4 983,8-7 0,7-5 0,8-11 0,3-1 0,8-6 0,1 1 0,3-1 0,0-1 0,-1 0 0,-2 0-468,0 0-515,-1-1 0,2-3 0,2-5 0,-3-7 0,-2-7 0,-5-14 0,-3-10 0,-6-15 0,-4-11 0,-6-22 0,2-5 0,3 0 0,-1 1 0,5 12 0,-2 1 0,6 12 0,4 10 0,5 21 0,6 18 0,4 68 0,4 27 0,1-24 0,0 1 0,0-5 0,0-2 0,0 31 0,0-11 0,0 2 0,0-6 0,0 5 0,0-5 0,0 5 0,0-6 0,0-6 0,2-18 0,0-15 0,2-10 0,1-4 0,1-1 0,1-4 0,0-2 0,3-5 0,-2-1 0,3 0 0,0 0 0,12 0 0,13 0 0,29 0 0,-9 0 0,7 0 0,20 0 0,8 0 0,-17 0 0,4 0 0,1 0-173,1 0 0,0 0 0,0 0 173,-5 2 0,0-1 0,-3 2 0,23 1 0,-7 3 0,-21-1 0,-6 2 0,30 8 0,-43-4 0,-26-8 0,-12-1 0,-8-5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4:41.5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120 0 24575,'66'32'0,"2"9"0,0 20 0,-1 12 0,-15 8 0,-29-36 0,-3 1 0,8 43 0,-12-3 0,-6-16 0,-5-13 0,-3-11 0,-2-2 0,0-2 0,0 3 0,0-1 0,0-4 0,0 2 0,0-2 0,0 2 0,-4-1 0,-4 0 0,-6 4 0,-8 12 0,-2 8 0,-5 8 0,0-4 0,1-14 0,3-12 0,6-14 0,3-8 0,4-3 0,3-5 0,-1 0 0,3-2 0,-1 2 0,0-1 0,0-2 0,0 0 0,2-2 0,0-1 0,0 1 0,0 0 0,-2-2 0,1-2 0,-2-3 0,-2-4 0,-5-9 0,-4-10 0,-2-10 0,3 0 0,5 4 0,3 5 0,3 3 0,-1-1 0,0 2 0,0 1 0,3 3 0,-1 0 0,0 2 0,-2-1 0,-3 4 0,2 7 0,3 10 0,5 11 0,2 9 0,0 5 0,0-2 0,0-3 0,0-4 0,0-1 0,0-1 0,0 1 0,0 3 0,0-2 0,0 1 0,2-1 0,0-2 0,2 0 0,4 6 0,0 4 0,3 5 0,-1-2 0,-1-8 0,0-5 0,-2-7 0,0-2 0,1-4 0,-1-5 0,0-1 0,0-2 0,0-2 0,1 0 0,5-3 0,12-4 0,17-2 0,13-2 0,1 0 0,-6 2 0,-13 2 0,-11 2 0,-6 3 0,-4 2 0,-3 2 0,-2 0 0,-2 0 0,-2 0 0,-3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27:54.5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0 815 24575,'92'29'0,"0"-1"0,0 1 0,0-1 0,0 1 0,0-1 0,0 1 0,-1-1 0,1 1 0,0-1 0,0 1 0,4 0 0,4 2 0,3 1 0,0 0 0,-2-1 0,-5-1 0,-5-2 0,-8-3 0,-10-2 0,-13-5-1603,26 10 1,-13-6 1602,-5-2 0,4-1 0,-4 0 0,6 0 0,-3-1 0,4-1 0,3-2-6,-13-4 0,3-1 1,2-1 5,11 1 0,4-2 0,4 0 0,-8-2 0,3-1 0,4-2 0,0-1-338,-8-3 1,2-1 0,1-2 0,1-1-1,1-2 338,3-2 0,2-2 0,0-1 0,0-2 0,-1-2 0,2-1 0,0-2 0,-1-2 0,-1-1 0,-1-2 0,-6 0 0,0-3 0,-2 0 0,-2-1 0,-3-1-186,6-3 1,-2 0 0,-4-2 0,-3 0 185,9-7 0,-5 0 0,-7-3 0,13-14 0,-11-1 0,-21 8 0,-9 0 0,-9 3 0,-6 1 0,2-26 0,-18-3 0,-6 2 0,-4 1 0,-6-2 0,-10 14 0,-14-1 0,-18-1 0,-9 5 1317,-15 5-1317,24 28 0,-4 4 357,-9 5 1,-3 3-358,-10 1 0,-2 4 0,-7 5 0,-1 8 0,0 9 0,1 9 0,-3 9 0,1 7 0,25-6 0,0 3 0,1 3 696,-2 2 0,1 2 1,-1 1-697,-2 0 0,0 1 0,0-1 0,2-1 0,0-1 0,0 1 0,3-2 0,1 1 0,2-2 0,-15 12 0,3-2 0,8-4 0,3-1 0,9-6 0,1-2 0,4-1 0,1 1 0,-1 1 0,0 1 0,1 3 0,0 1 0,-1 1 0,0 2 0,0 1 0,0 1 0,1 0 0,0-1 0,3-1 0,0 0 0,1 0 0,1 1 0,1 2 0,1 1 473,-5 12 1,-1 3-474,-1 5 0,1 3 0,0 5 0,0 0 0,3-1 0,1-1 0,5-7 0,1-2 0,3-7 0,1-2 0,3-7 0,2-4 582,-13 28-582,7-20 0,7-12 0,6-12 0,1-6 0,5-6 0,1 0 0,0 3 0,2 1 0,1 0 0,-1-4 0,2-2 0,1-4 0,-2-2 0,1-5 0,-3-3 0,-3-2 0,-2-6 0,-5-12 0,-10-15 0,-18-25 0,-3 1 0,-3 0 0,8 10 0,10 11 0,-1-1 0,2 3 0,2 3 0,5 6 0,3 3 0,6 6 0,2 4 0,3 5 0,2 3 0,2 5 0,16 19 0,11 9 0,20 23 0,8 7 0,5 8 0,-6-5 0,-4-3 0,-10-11 0,-4-6 0,0 1 0,-4-2 0,-1-2 0,-2-5 0,-5-2 0,-4-8 0,-2-3 0,-4-6 0,-2-4 0,-2-5 0,0-5 0,2-8 0,10-9 0,8-7 0,17-14 0,10-7 0,11-9 0,3-3 0,6-2 0,2-1 0,4-1 0,-2 4 0,-21 21 0,-2 3 0,-3 3 0,-1 2 0,36-16 0,-24 17 0,-22 13 0,-13 7 0,-14 2 0,-6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6:58:51.4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9081 12789 24575,'-78'0'0,"28"0"0,-5 0-492,-22 0 0,-10 0 285,2 0 0,-7-1 1,-8-5 9,15-4 0,-6-3 1,-5-3-1,-3-3 0,-2-3 56,13 2 1,-3-2-1,-2-2 1,-1-2-1,-2-2 1,-1-1-1,-1-1 31,11 1 1,0 0 0,-2-2 0,-1-1-1,-1-2 1,1 0 0,-2-2 0,1 0-1,1-1 11,4 1 1,-1-2 0,0 0-1,-1-1 1,1-2 0,0 0-1,0 0 1,0 0 0,1-1-1,1 0 0,3 1 1,0 0 0,1-1-1,0 0 1,0-1 0,1 0-1,0 0 1,1 0 0,0-1-1,1 0-11,-6-3 1,1 0 0,1-1 0,-1 1-1,2-1 1,0-1 0,1-1 0,0-1-1,1-2 0,0-1 1,0-1 0,1 0 0,1-2-1,0-1 1,1 0 0,1-3 0,0 0-1,0-2 11,6 3 1,1 0 0,1-2-1,-1-1 1,2 0 0,-1-2-1,2-2 1,-1-1 0,1-2-1,1-1 17,5 4 0,1-2 0,0-1 0,0-2 0,0-1 0,1-1 0,1-1 0,0 0 0,0-1 0,1 0 0,1 0 0,0 1-8,-3-6 1,0-1-1,0-1 1,1-1 0,1 1-1,1-1 1,0 0 0,2 1-1,0 0 1,1 0-1,2 0-9,-1-1 1,2-1 0,0 0-1,1 1 1,1-1 0,1 1-1,2 2 1,0 0 0,2 2-1,1 2-42,-7-16 1,2 2-1,1 1 1,2 2-1,2 3 1,2 2-1,1 3-56,-2-6 0,4 3 1,1 4-1,1 1 0,0 0-49,-5-12 0,-1 2 0,2 1 0,1 1 0,3 8 0,2 1 0,0 1 0,0-1 241,0 0 0,0-2 0,1 2 0,2 3 143,-1-11 0,2 3 0,3 2-138,3 8 0,2 1 0,4 1 491,-3-24 1,7-2-165,4 21 1,4-3 0,4-4-311,4 9 1,4-3 0,4-3-1,4-2 179,3 2 1,3-3-1,4-1 1,3-2 0,5 0-109,1 4 0,5-1 1,3-2-1,2 1 1,4 1-1,2 2 52,-3 8 0,3 1 1,3 0-1,1 2 1,2 0-1,2 2 1,1 2-75,2 0 1,2 1 0,2 2 0,2 1 0,0 2-1,2 3 1,1 2-67,-1 4 0,1 2 0,2 2 0,0 2 0,2 3 0,-1 2 0,1 3 163,9 0 1,1 3 0,0 3 0,1 4 0,1 1 0,1 3-158,4 2 0,2 3 0,0 3 0,1 1 0,0 3 0,0 0-6,3 3 0,0 1 0,1 3 0,-1 0 0,-1 1 0,-3 1 0,7 0 0,-1 0 0,-3 2 0,-1 0 0,-2-1 0,-7 1 0,-1 0 0,-2 0 0,-3 0 0,-4 0 0,23 1 0,-7-1 0,-3 2 0,-12 1 0,-2 2 0,0 0 0,4 0 0,1 2 0,-1 1 0,-6 2 0,-1 2 0,-1 0 0,-3 0 0,0 0 0,-3 1 0,23 8 0,-3 1 0,-1 1 0,-2 2 0,-10-2 0,-2 2-57,-1 1 1,-1 3 56,-1 1 0,1 3 0,13 10 0,4 5 0,-22-9 0,1 1 0,1 2 0,3 2 0,0 1 0,-1 0 0,-5 0 0,0-1 0,-4 1 491,17 16 1,-6-1-1,-14-7 1,-4-1-1,-7-4 1,-5-1 491,21 29 0,-22-23-280,-17-22 280,-9-14 0,-6-12 0,-4-25 0,-2-5-468,-2-31-515,0-32 0,1 17 0,4-9 0,4 10 0,5-6 0,5-2-246,2 9 0,4-3 0,3-1 0,4 1 30,9-6 1,5 0 0,3 0-1,5 2 19,-6 13 0,3 1 1,3 2-1,2 0 0,1 2 0,4 0 0,3 0 1,1 3-1,3 0 0,1 2 0,8-2 0,3 1 1,1 2-1,2 1 0,1 2 0,0 1 0,1 1 1,2 1-1,0 2 0,0 1 13,1 1 0,1 1 1,0 2-1,0 1 1,-1 1-14,-1 2 0,0 1 1,-1 1-1,-1 2 0,-4 2-49,3-1 0,-3 3 0,-3 2 0,-1 0-82,15-2 0,-3 1 0,-5 4-164,13-3 0,-6 5 399,-17 9 1,-3 3 92,1 0 0,-1 2 0,-4 4 0,0 1 0,0-1 0,-1 2 0,-4 2 0,-1 2 0,3 2 0,-1 4 0,-4 3 0,0 4 0,0 4 0,0 2 0,2 6 0,0 5 491,11 9 1,2 6-440,-18-10 1,0 4 0,0 2-53,6 9 0,1 2 0,-1 4 327,1 5 1,-2 3 0,-2 4-243,-1 5 0,-3 4 0,-4 3-85,-12-15 0,-2 3 0,-2 2 0,-1 1 245,-2 4 1,-1 2 0,-3 2 0,-2 1-1,-1 3 1,-2 1 0,-2 1 0,-2 0-1,-3-1 1,-1 2 0,-1-1 0,-3-3 81,1 12 1,-3-2 0,-2-3-208,-2-10 0,-1-2 0,-2-4-120,1 14 0,-2-5 0,-1-10 0,0-1 0,-2 1 0,-1 1 0,-3 1 0,-3 0 0,-2 4 0,-3-1 0,-5 1 0,-4 0 0,-1 3 0,-2 0 0,-5 0 0,-2 0 0,-2 3 0,-3 0 0,0-1 0,-2 1 0,0 0 0,-2 1 0,11-26 0,0 0 0,-3 3 0,-6 13 0,-2 4 0,-1 2 0,6-12 0,0 0 0,-2 3 0,0 3 0,3-6 0,-1 2 0,-1 3 0,0 0 0,1 0-197,-2 3 0,0 0 1,1 1-1,-1 1 0,0 0 62,-1 2 1,-1 0 0,0 1 0,0 0-1,-2 1-29,5-10 0,-2 0 0,0 1 0,0 0 0,-1 0 0,0-2 0,1-2 0,0 0 0,-1-1 0,0 0 0,0 0 0,-1 0 118,-1 1 1,0-1 0,-1 1-1,0-1 1,0 0 0,0-1-152,-9 12 0,0 0 1,-1-1-1,1-2 0,2-3-49,-2 5 0,0-4 0,2-2 0,0-1 0,2-4 0,1-1 0,1-2 0,2-2-56,-5 6 0,3-4 1,2-2 301,6-8 0,2-2 0,-1 0 0,-1 2 0,0 1 0,1-1 0,1-1 0,1 1 0,0-1 0,0 3 0,-1 1 0,1 0-43,-1 0 1,0 1 0,0 0 42,-1 3 0,1 1 0,-2 1 0,-1 3 0,-2 1 0,0 2 0,4-9 0,0 2 0,-1 2 0,-1 0 244,0 2 1,-1 1 0,0 0 0,0-1-245,0-1 0,-1 1 0,0-2 0,2-2 327,-7 12 1,1-2 0,2-5 163,-8 12 1,4-8-1,12-19 1,3-6 491,-14 22 0,15-25 0,10-15 0,3-2-738,6 0 1,4-12 0,5-5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1:38.845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1366 0 24575,'75'37'0,"6"11"0,-14-4 0,3 5-492,0 1 0,0 2 0,1 3 0,0 1 0,3 2 0,-2 1 0,-6 1 0,-1 3 336,-18-17 0,1 3 0,-1 0 156,0 3 0,0 1 0,-2 0 0,0 3 0,-1 0 0,-1 2 0,-3 1 0,0 3 0,-3 2 82,2 8 0,-2 3 0,-3 2-82,-5 5 0,-4 2 0,-3 1 0,0 5 0,-3 1 0,-7 1 0,-9-3 0,-7 1 0,-9-1 0,-11 2 0,-9-1 0,-8-2-219,1-18 0,-6-1 0,-5 0 1,-3-3 218,-10 5 0,-6-2 0,-3-1 0,-2-2 0,13-14 0,-3 0 0,0-2 0,-2-2 0,1-2 0,-14 7 0,-1-3 0,1-2 0,2-5 0,-10 3 0,2-5 0,4-5 0,11-9 0,2-4 0,3-4 0,-10-3 0,4-6 0,6-5 0,1-2 0,-1-1 0,0-4 0,1-6 0,-1-6 0,-2-4 0,1-4 0,1-8 0,2-4 0,5-1 0,3-1 0,9 2 0,3-3 0,2 1 0,3-2 0,-25-33 0,4-8 0,17-4 0,26 32 0,6-3 491,4-6 1,9-2-1,12-9 1,14 2-482,19-6 1,17 4-11,-5 23 0,9 3 0,6 3-246,-5 6 0,6 3 0,3 1 0,2 2 217,11-1 1,3 1-1,3 3 1,2 0-130,-12 5 1,1 1 0,1 1 0,2 1 0,-1 0 157,4 1 0,2 0 0,0 1 0,-1 1 0,-2 1 0,-9 2 0,-2 1 0,-1 0 0,-1 1 0,-2 0 0,12-1 0,-2 1 0,-3 1 0,-3 0 0,5 0 0,-4 2 0,-3 0 0,20-2 0,-4 1 0,0 1 0,-3 1 0,-8 0 0,-1 1 0,0-1 0,0 1 0,-6 2 0,0-1 0,0 0 0,0-1 0,-6 0 0,-1 0 0,1 0 0,-1-1 0,-9-1 0,1 0 0,6-2 0,1-1 0,1-1 0,0-2 0,1-1 0,-1-2 0,-3-2 0,-2 0 491,-12 1 1,-3-1 406,33-14 85,-18 7 0,-15 8 0,-13 5-883,-12 5-100,-7 1 0,-6 2 0,-6 1 0,-30-17 0,-11-3 0,-35-22 0,7 3 0,8 1 0,18 9 0,18 14 0,10 9 0,46 27 0,18-1 0,-4 1 0,5 1 0,3-4 0,1-1 0,6 2 0,0 0 0,-5-1 0,-2 1 0,-8-1 0,-4 0 0,18 8 0,-26-6 0,-20-5 0,-11-3 0,-5-2 0,-15 5 0,1 0 0,-11 5 0,2 2 0,-5 7 0,-5 9 0,-7 12 0,-4 5 0,0 2 0,2-6 0,7-12 0,6-6 0,5-9 0,3-1 0,0 1 0,0 0 0,1 0 0,4 0 0,0-2 0,4-1 0,1-2 0,2-3 0,1 3 0,2-8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2:04.3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65 24575,'36'0'0,"0"0"0,1 0 0,29 0 0,27 0 0,-35 0 0,4 0 0,6 0 0,1 0 0,2 0 0,0 0 0,1 0 0,0 0 0,-1 0 0,0 0 0,-6 0 0,-2 0 0,-5 0 0,-3 0 0,32 0 0,-18 0 0,-16 0 0,-9 0 0,0 0 0,-4-2 0,1-2 0,-1 1 0,-2 1 0,-2 2 0,-2 0 0,-1 0 0,5 0 0,4 0 0,5-2 0,5 0 0,1-3 0,3-3 0,3-1 0,4 0 0,2 2 0,-2 1 0,-12 3 0,-10 1 0,-12 2 0,-6 0 0,-2 0 0,-4 0 0,-1 0 0,-3 0 0,0 0 0,0 0 0,2 0 0,-2 0 0,1 0 0,-2 0 0,-3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52:54.239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1 204 24575,'53'-3'0,"13"-7"0,-6-3 0,10-1-328,-2 0 0,8-1 0,4 1 82,-2 1 0,5 0 0,3 1 0,-1 0 0,2 1 0,1 1 0,-1 0 0,-1 2 0,-6 1 0,-1 1 0,-2 1 0,-3 1-82,10 1 0,-3 0 0,-5 2-164,15 1 0,-4 0 106,5-1 1,0 0 385,-8 1 0,-1 0 0,-2 0 0,-3 1 0,-8 0 0,-2 2-365,-2 2 0,-1 2 365,-4 4 0,-1 2 0,-2 4 0,-1 3 0,1 3 0,-3 2 0,-5 2 0,-2 3 0,-3 1 0,-2 3 0,-1 2 0,-3 3 0,-3 4 0,-2 2 0,-3 1 0,-2 2 0,-2 5 0,-4 3 0,-3 4 0,-4 3 0,-2 14 0,-4 4-390,-1 10 1,-4 5 389,-5-24 0,-2 2 0,-4 2 70,-5 7 1,-3 2 0,-4 1-71,-3 1 0,-5 0 0,-3 0 0,4-18 0,-3 0 0,-1 0 0,-3 2-194,-5 10 0,-3 1 1,-2 1-1,-1 2 194,5-11 0,-2 2 0,-1 0 0,-1 0 0,1 0 0,-2 1 0,0 0 0,-1 0 0,1-1 0,1-2-246,-5 8 0,0 0 0,2-5 0,3-5-82,2-7 0,3-5 0,3-7-164,1-1 0,4-8 1246,-9 10-754,-4-1 983,4-6 0,12-20 0,4-5 0,7-9 0,0-4 0,2-5 0,3-3 0,1-5 0,1-8 0,1-6 0,-5-6-851,2 2-132,2-1 0,1 2 0,2-1 0,-3-7 0,-1-9 0,-2-11 0,-1-13 0,-3-14 0,-1-3 0,-1-6 0,0 1 0,4 3 0,-1 1 0,2 6 0,0 9 0,4 13 0,2 12 0,2 14 0,0 11 0,4 46 0,3-2 0,2 31 0,1-15 0,-1 2 0,-1 11 0,2 10 0,-2-1 0,1 4 0,-1 0 0,-3 5 0,2 9 0,1-2 0,1-5 0,1-10 0,0-10 0,-1-6 0,1-7 0,1-7 0,-1-1 0,2-6 0,-1 1 0,1 3 0,4 2 0,-3 7 0,2 4 0,-2 0 0,-1-2 0,-2-12 0,-4-13 0,0-14 0,15-31 0,-6 8 0,21-25 0,-4 12 0,17-7 0,15-6 0,20-3 0,-21 16 0,5 1 0,11-3 0,2 1-492,-2 1 0,0 2 365,-8 3 0,-3 2 127,27-7 0,-23 8-392,-1 1 392,-6 4 0,-8 2 0,-8 3 0,-6 1 0,-5 2 0,-4 0 983,-3 1-753,-5 2 187,-4 1-417,-4 3 0,-1 0 0,-6 1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1:51.2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6025 24575,'0'-65'0,"0"0"0,0-7 0,0 0 0,0 7 0,0 1 0,0 0 0,0 3 0,0 9 0,0 3 0,0-40 0,0 39 0,0-1 0,0 2 0,0-2 0,0-10 0,0-3 0,0-11 0,0-3 0,0-13 0,0-2 0,0 26 0,-1-1 0,2-1-328,1-4 0,2-1 0,0 2-164,2-23 0,2 2 0,3 5 0,1 4 0,1 13 0,1 3 293,0 4 0,-1 1 199,3-4 0,-1 0 0,1 3 0,-1 0 0,1-3 0,0 0 0,1 2 0,0-2 0,5-13 0,2-4 0,-5 21 0,1 0 0,1-3 0,4-6 0,1-3 0,0 1 0,1 1 0,1 0 0,0 2 0,0 3 0,2 2 0,-2 3 0,9-16 0,-2 6 0,-5 14 0,-2 4 0,17-31 0,-5 10 0,1-3 0,0 1 0,-3 1 0,-4 4 0,-12 26 0,3-2 0,2-5 0,2-2 0,6-7 0,2-1 491,1 0 1,3 1-1,0 6 1,1 3-1,-5 8 1,0 3 207,28-27-13,-13 19-686,-9 7 0,-1 2 0,-5 3 0,2 0 0,-6 6 0,-2 4 0,-8 7 0,-7 7 0,-3 2 0,-3 3 0,1-1 0,-2-1 0,-3 0 0,1 0 0,-1 0 0,3 1 0,-8 2 0,-15 2 0,-4 4 0,-16 2 0,-5 1 0,-5 0 0,-13-3 0,-11-12 0,-8-10 0,-12-9 0,2-1 0,14 7 0,20 8 0,20 7 0,14 6 0,12 5 0,44 0 0,-3 2 0,34 0 0,-19 0 0,-4 0 0,-1 0 0,1 0 0,3 0 0,0 0 0,4 0 0,-2 2 0,4 1 0,-9 1 0,-4 1 0,-9-2 0,-5-1 0,2 0 0,-5 1 0,-1 0 0,-4-1 0,1-2 0,-1 2 0,-4 2 0,-6 3 0,-6 1 0,-3 1 0,-1 2 0,0 9 0,-2 18 0,-7 32 0,3-22 0,-1 4 0,-1 12 0,0 1 0,1-3 0,1-2 0,1-5 0,0-3 0,-2 30 0,4-23 0,-2-5 0,2-16 0,0-3 0,0-11 0,3-9 0,0-8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08.9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09.368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0.99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0 454 24575,'0'-39'0,"0"4"0,7 2 0,3 5 0,3 1 0,2 7 0,-3 5 0,1 2 0,1 1 0,0-2 0,0-1 0,-1 0 0,1 3 0,3-2 0,1 1 0,9-6 0,8-2 0,8-2 0,2 0 0,2 5 0,0 2 0,1 3 0,1 5 0,1 3 0,-9 2 0,-3 3 0,-10 0 0,-2 0 0,0 0 0,0 0 0,1 0 0,-1 3 0,0 1 0,0 4 0,0 2 0,-2 0 0,2 3 0,-1 5 0,6 8 0,5 6 0,1 4 0,-4-1 0,-3-4 0,-5-2 0,-5-5 0,-3-2 0,-8-2 0,-3-5 0,-2-2 0,-2-7 0,0-2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3.94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5603 1348 24575,'-22'-30'0,"5"3"0,-6 1 0,-6-9 0,-6-5 0,-12-13 0,-18-15 0,23 27 0,-2-2 0,-9-8 0,-3-1 0,-6-2 0,-2 1 0,-3-2 0,-2 2 0,1 5 0,-1 3 0,-1 3 0,-1 2 0,0 2 0,0 2 0,11 7 0,2 3 0,2 0 0,4 2 0,-30-12 0,14 4 0,1 1 0,4 1 0,-3 4 0,3 4 0,1 1 0,3 5 0,-2 1 0,-6-1 0,-23-2 0,36 8 0,-3 1 0,-11 1 0,-3 0 0,-5 3 0,-2 1 0,-8 1 0,-3 1 0,2 1 0,0 1 0,-2 3 0,1 1 0,-1 1 0,1 3 0,5 2 0,1 2 0,-3 1 0,1 1 0,12-1 0,2-1 0,6 0 0,2 0 0,11-1 0,3 0 0,-39 16 0,-2 2 0,10 0 0,-2-2 0,8-1 0,1 1 0,3 3 0,2-1 0,3-2 0,-3 6 0,-3 6 0,-2 9 0,-1 10 0,2 7 0,34-29 0,1 0 0,0 0 0,0 0 0,-32 30 0,6-7 0,12-14 0,10-9 0,9-6 0,4-3 0,-1 5 0,-1 6 0,-2 4 0,0 3 0,3 2 0,4-2 0,2 3 0,4 6 0,2 11 0,4 18 0,8-32 0,1 3 0,1 7 0,2 3 0,-1 8 0,2 2 0,-1 6 0,0 1 0,0 2 0,0 1 0,-1-3 0,2-2 0,0-4 0,3-2 0,3-4 0,1-4 0,1-12 0,3-2 0,15 38 0,1-20 0,4 3 0,2-2 0,1-4 0,1-2 0,2-11 0,5 6 0,3-6 0,3-3 0,4-3 0,17 5 0,14 0 0,-36-25 0,2-1 0,2-2 0,1-1 0,0-3 0,-1-2 0,1 1 0,0 0 0,0-3 0,-1-1 0,1 0 0,0-1 0,0-1 0,1-2 0,0 0 0,-1-1 0,42 6-984,-10-4 816,-15-3-445,-10-3 613,1 0 0,-5-3 0,2-1 0,-3-2 0,-2 3 0,0 0 0,8 0 983,16 0-851,19-3 193,-38 0 0,1 0-325,3 0 0,1 0 0,3 0 0,0 0 0,0 0 0,-1 0 0,-2 0 0,0 0 0,-1 0 0,-3 0 0,41 0 0,-15 0 0,-21 0 0,-5 0 0,0 0 0,0 0 0,1 0 0,-3 0 0,3-3 0,-5-3 0,3-3 0,3-5 0,10-3 0,14-3 0,-37 8 0,1-2 0,5-2 0,2-3 0,2-2 0,1-2 0,1-3 0,1-2 0,-2-2 0,-1-1 0,-1 1 0,-2-2 0,-6 3 0,-1-1 0,-5 2 0,-3 1 0,23-18 0,-17 7 0,-13 6 0,-5 1 0,-1-5 0,2-2 0,4-8 0,-2-2 0,3-6 0,4-7 0,10-13 0,-20 32 0,0-2 0,3-2 0,-1 0 0,-2 1 0,0 1 0,21-39 0,-4 3 0,-5 2 0,-5-3 0,-6 0 0,-3 1 0,-7 13 0,-5 9 0,-4 13 0,-5 8 0,-1 1 0,-2 4 0,-1 1 0,-1-2 0,0 0 0,0-1 0,0-2 0,0-2 0,0-14 0,-8-16 0,-17-22 0,2 39 0,-4 0 0,-5 0 0,-4 1 0,-1 5 0,2 5 0,-9-7 0,16 21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5.031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1 24575,'11'50'0,"0"1"0,5 11 0,1 2 0,3 8 0,-1 1 0,1 2 0,-2 0 0,-5-8 0,-2-3 0,-1 27 0,-4-30 0,-6-36 0,0-20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6.264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487 0 24575,'-25'49'0,"-1"-1"0,4 3 0,2 3 0,5 10 0,3 3 0,3 11 0,3 1 0,1-2 0,1 0 0,2 2 0,0-2 0,2-6 0,0-4 0,0 29 0,0-21 0,0-32 0,0-17 0,0-5 0,0-7 0,0-2 0,-3-5 0,-5-2 0,-9-3 0,-16 1 0,-14 9 0,-15 12 0,-2 10 0,11 0 0,19-9 0,20-14 0,10-5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17.2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0 24575,'60'36'0,"2"1"0,1 6 0,2 8 0,-5-1 0,-13-4 0,-16-13 0,-19-19 0,-9-10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22.452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0 0 24575,'65'8'0,"2"19"0,3 31 0,-32-16 0,0 5 0,4 11 0,-1 4 0,4 11 0,-2 1 0,-5-4 0,-2 1-492,-1-2 0,-2 0 0,-5-9 0,-2-2 0,-3-4 0,-1 0 382,-1 4 1,-1-1 109,-4-4 0,-2-1 0,9 44 0,-9-5 0,0-4 0,-1-3 0,-1-7 0,-6-21 0,-2-14 0,-4-20 0,0-10 0,0-10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3:23.631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303 0 24575,'-25'0'0,"2"3"0,8 15 0,-10 24 0,-9 38 0,12-24 0,1 6 0,-4 13 0,2 3 0,3 7 0,2 2 0,3 1 0,2 0 0,4-2 0,2-2 0,4-12 0,2-4 0,-1-9 0,1-4 0,1 22 0,0-29 0,0-16 0,0-18 0,0-4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8:59:57.61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2328 24575,'87'-16'0,"0"0"0,0 0 0,0 0 0,1 0 0,-3 2 0,-4 1 0,-1-1 0,-2-4-328,20-11 0,-3-5 0,-10 2-164,-11 5 0,-9 1 70,-10 4 1,-3-1 421,36-17 242,-38 16 0,-2 0-242,36-23 0,-6 5 0,-10-6 0,5-5 0,-5-5 0,-32 24 0,-1-3 0,2-4 0,-1-3 278,0-9 0,-1-4-278,5-11 0,-1-3 0,0-6 0,-2 0 0,-1 0 0,-3 1 491,-4 8 1,-2 3-267,-5 12 0,-2 4 113,7-24-338,-12 29 0,-8 17 0,-4 8 0,-3 6 0,0 3 0,0 1 0,0 1 0,0-4 0,-2 0 0,0-2 0,-3-3 0,-1 0 0,1-5 0,0-1 0,0 2 0,0 5 0,-5 8 0,-11 11 0,-16 17 0,-17 14 0,-5 6 0,-5 0 0,7-11 0,2-5 0,1-3 0,3-6 0,4-1 0,7-2 0,2-1 0,9-1 0,3-1 0,9-2 0,4-2 0,8-2 0,39-31 0,2-5 0,5 0 0,2-3 0,21-19 0,0 0 0,-10 13 0,-7 4 0,1 2 0,-2 2 0,-2 0 0,-6 4 0,0 0 0,-5 5 0,1 2 0,-1 0 0,3-5 0,-1 1 0,-3 5 0,-10 10 0,-10 12 0,-6 7 0,-3 3 0,1 2 0,0 5 0,1 3 0,3 6 0,0 2 0,5 2 0,0 2 0,4 3 0,2 2 0,3 7 0,12 14 0,7 12 0,10 16 0,-24-42 0,-2-1 0,22 38 0,-7-12 0,-9-16 0,-7-13 0,-9-16 0,-8-11 0,-5-14 0,-2-6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1:40.4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 24575,'52'-1'0,"-1"0"0,-1 3 0,1 3 0,0 4 0,-1 2 0,30 17 0,-15 9 0,-23-7 0,-12-3 0,-2 1 0,0 4 0,7 16 0,3 11 0,4 17 0,-6 3 0,-6-4 0,-8-7 0,-8-16 0,-7-8 0,-4-10 0,-3 0 0,0 3 0,0 9 0,0 31 0,-3-26 0,-2 4 0,-4 16 0,-4 4 0,-5 10 0,-4 2 0,-6 5 0,0-2 0,2-12 0,1-3 0,4-10 0,1-4 0,-8 28 0,5-21 0,0 4 0,1-6 0,-2 8 0,1 2 0,8-28 0,0 2 0,-3 8 0,-1 2 0,-2 8 0,0 2 0,-3 6 0,0 1 0,0 2 0,0-1 0,4-11 0,1-2 0,2-8 0,1-3 0,-7 30 0,4-17 0,2 2 0,1 1 0,2 20 0,9-38 0,1 1 0,0 6 0,1 2 0,1-3 0,2 1 0,2-2 0,4-2 0,2-2 0,4-2 0,13 35 0,10-14 0,-5-18 0,0-6 0,1 4 0,0 0 0,3 6 0,2 5 0,15 14 0,-22-33 0,2 1 0,3 3 0,2-2 0,0-1 0,-1-4 0,18 20 0,-10-21 0,-14-17 0,-3-6 0,-1-1 0,1 0 0,0-3 0,-1-2 0,4 1 0,-4-2 0,-1-2-246,-7 9 0,-10-12 0,-2 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0:08.425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4599 174 24575,'-52'0'0,"-26"0"0,30 0 0,-4 0 0,-15 0 0,-5 0 0,-8 0 0,-3 0 0,-5 0 0,-2 0 0,-9 0 0,-1 0-237,31 0 0,0 0 0,-1 0 237,0-1 0,-1 1 0,-4 1 0,-21 2 0,-4 2 0,6 0 0,-1-1 0,1 1 0,16 2 0,-2 1 0,10 0 0,-26 7 0,5-2 0,4-6 0,-2-3 0,-8-4 0,2 0 0,7 0 0,-10 0 0,2 3 87,38-2 1,-2 2-88,-7 3 0,-1 0 0,-3 1 0,-3 1 0,-2 0 0,0 1 0,6 0 0,2-1 0,6-1 0,1-1 268,5 0 0,2-2-268,-44 2 0,12-3 0,20-3 0,17 0 0,19 0 0,12 0 0,4 0 0,9 0 0,30-14 0,-7 5 0,25-11 0,-20 10 0,2-2 0,0-3 0,2-2 0,2-2 0,-1 1 0,0-3 0,6-9 0,2-5 0,0-3 0,-8 4 0,-10 10 0,-8 7 0,-9 6 0,-15 4 0,-5 2 0,-20 3 0,10 2 0,-13 0 0,9 2 0,-6 3 0,-4 7 0,-5 4 0,-3 5 0,-7 4 0,-4 4 0,-12 8 0,-8 9 0,3 3 0,14-4 0,21-10 0,17-10 0,12-6 0,10-5 0,7-6 0,7-2 0,1-1 0,2-3 0,-2 0 0,-2 0 0,1 2 0,0 1 0,3 2 0,6 1 0,15 4 0,18 6 0,19 5 0,15 4 0,4 2 0,-1 3 0,-9 2 0,-15 1 0,-14-3 0,-18-9 0,-11-7 0,-9-5 0,-3-2 0,0-1 0,0 1 0,-2 0 0,0-2 0,-2 0 0,1 2 0,-1-2 0,1 3 0,-46-33 0,31 18 0,-33-21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0:12.49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1837 1 24575,'-46'0'0,"-19"17"0,-3 8 0,-17 16 0,0 11 0,9-3 0,35-19 0,0 3 0,4 5 0,1 5 0,-6 11 0,2 6 0,-4 15 0,2 7 0,13-20 0,1 3 0,2 1-225,0 3 0,1 2 0,2 0 225,2 1 0,1 0 0,2 0 0,1 0 0,2-1 0,1 0 0,2-3 0,1 0 0,0-1 0,-2 25 0,1-2 0,0-8 0,0-5 0,2-17 0,0-5 0,-6 35 0,6-26 166,7-16-166,2-1 0,1-7 0,0-1 0,0-7 0,0-5 509,0-7-509,0-2 0,0-5 0,0 0 0,-23-40 0,-4 4 0,-35-42 0,4 16 0,-7 1 0,4 7 0,4 6 0,1-1 0,2 4 0,3 1 0,6 4 0,3 3 0,7 2 0,3 3 0,13 9 0,12 15 0,21 23 0,18 19 0,17 18 0,2-3 0,-1-3 0,-8-11 0,-6-5 0,2 1 0,-3-8 0,-2-2 0,-6-11 0,-3-1 0,-4-5 0,-2 1 0,0-2 0,0 0 0,0 0 0,2-5 0,-3-3 0,-3-6 0,-1-1 0,-2-1 0,4-2 0,18-14 0,6-6 0,13-11 0,2-3 0,-1 2 0,4-4 0,0 3 0,-2 0 0,-6 4 0,-5 5 0,-7 3 0,-6 5 0,-4 2 0,3-6 0,8-4 0,12-9 0,10-5 0,-24 17 0,-8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0:51.934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2238 2 24575,'-92'0'0,"-1"0"0,1 0 0,3-1 0,1 1 0,11 1 0,13 2 0,5 4 0,-5 4 0,2 7 0,2 8 0,4 8 0,2 7 0,5 5 0,4 4 0,4 3 0,3 1 0,4-1 0,7-3 0,2-2 0,-10 29 0,16-19 0,11-15 0,5-7 0,2 3 0,1 4 0,0 2 0,0 5 0,0 3 0,3 3 0,3 4 0,4 8 0,2 21 0,-5-40 0,-1 2 0,-1 0 0,-1-1 0,2 41 0,-3-10 0,-3-10 0,0-10 0,-2-10 0,-6-16 0,-12-3 0,-22 1 0,-26-1 0,21-15 0,-4-2 0,-10 1 0,-2-2 0,-8 1 0,-2-1 0,0 0 0,-1-1 0,6 1 0,1-1 0,10-3 0,5 0 0,-20 4 0,31-5 0,26-4 0,15-1 0,27 2 0,-9-5 0,20 4 0,-3-5 0,25 2 0,32 7 0,-29 0 0,5 4 0,15 5 0,5 5 0,-23-3 0,1 2 0,0 2 0,2 2 0,-1 1 0,-1 2 0,0 1 0,-2 0 0,-1 3 0,22 17 0,-4 2 0,-11-1 0,-5 2 0,-8-1 0,-7 0 0,-14-7 0,-6-1 0,8 26 0,-19-15 0,-10-8 0,-2 1 0,-5-1 0,-1 2 0,-1-2 0,0 0 0,0 5 0,0 11 0,0 12 0,0 11 0,0 0 0,0-1 0,0-2 0,0-2 0,5 3 0,10 3 0,4-11 0,7-6 0,-2-19 0,2-7 0,1-1 0,2-8 0,-1-1 0,-4-7 0,2-2 0,-2-4 0,3-2 0,4 2 0,10 7 0,13 7 0,9 4 0,4-1 0,-7-4 0,-11-7 0,-15-10 0,-13-11 0,-11-4 0,-8-4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01:05.817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165 1 24575,'93'24'0,"0"0"0,0-1 0,1 1 0,-9 1 0,2 0 0,-12 5 0,-24 9 0,-32 29 0,-19 10 0,5 14 0,-2 5-328,-2-25 0,-1 1 0,0-1 326,2-1 0,0-1 0,3-1 2,7 29 0,6-5 162,7-9 0,8-6-162,7-12 0,7-6 0,5-6 0,4-7 0,-6-12 0,0-6 0,41 8 0,-21-17 0,-11-8 0,-2 1 0,-8-2 0,-4 1 165,-12-1-165,-5-2 0,-4-2 0,0 0 501,-1 1-501,-1 0 0,-15-1 0,-21 2 0,-26 7 0,-28 22 0,-3 16 0,33-17 0,2 4 0,3 1 0,2 3-492,0 3 0,1 2 29,2-2 0,0 1 463,1-3 0,2 0 0,1 0 0,1 0-984,-16 38 980,2 2 4,10-13 0,7-9 0,8-9 0,2 0 0,7-7 0,1 0 0,3 9 983,10 15-158,6 25-334,-5-42 1,1 2-439,0 2 1,-1 1-54,-2 1 0,-3 0 0,-2-3 0,-3-1 0,-8-2 0,-5-2 0,-23 35 0,-23-9 0,-8-15 0,-13-3 0,37-32 0,-2-1 0,-2 0 0,-2-1 0,-3 1 0,-1-1 0,-40 14 0,0-1 0,5-12 0,2-5 0,-4-2 0,-1-6 0,20-5 0,23-4 0,24-5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1:38.845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1366 0 24575,'75'37'0,"6"11"0,-14-4 0,3 5-492,0 1 0,0 2 0,1 3 0,0 1 0,3 2 0,-2 1 0,-6 1 0,-1 3 336,-18-17 0,1 3 0,-1 0 156,0 3 0,0 1 0,-2 0 0,0 3 0,-1 0 0,-1 2 0,-3 1 0,0 3 0,-3 2 82,2 8 0,-2 3 0,-3 2-82,-5 5 0,-4 2 0,-3 1 0,0 5 0,-3 1 0,-7 1 0,-9-3 0,-7 1 0,-9-1 0,-11 2 0,-9-1 0,-8-2-219,1-18 0,-6-1 0,-5 0 1,-3-3 218,-10 5 0,-6-2 0,-3-1 0,-2-2 0,13-14 0,-3 0 0,0-2 0,-2-2 0,1-2 0,-14 7 0,-1-3 0,1-2 0,2-5 0,-10 3 0,2-5 0,4-5 0,11-9 0,2-4 0,3-4 0,-10-3 0,4-6 0,6-5 0,1-2 0,-1-1 0,0-4 0,1-6 0,-1-6 0,-2-4 0,1-4 0,1-8 0,2-4 0,5-1 0,3-1 0,9 2 0,3-3 0,2 1 0,3-2 0,-25-33 0,4-8 0,17-4 0,26 32 0,6-3 491,4-6 1,9-2-1,12-9 1,14 2-482,19-6 1,17 4-11,-5 23 0,9 3 0,6 3-246,-5 6 0,6 3 0,3 1 0,2 2 217,11-1 1,3 1-1,3 3 1,2 0-130,-12 5 1,1 1 0,1 1 0,2 1 0,-1 0 157,4 1 0,2 0 0,0 1 0,-1 1 0,-2 1 0,-9 2 0,-2 1 0,-1 0 0,-1 1 0,-2 0 0,12-1 0,-2 1 0,-3 1 0,-3 0 0,5 0 0,-4 2 0,-3 0 0,20-2 0,-4 1 0,0 1 0,-3 1 0,-8 0 0,-1 1 0,0-1 0,0 1 0,-6 2 0,0-1 0,0 0 0,0-1 0,-6 0 0,-1 0 0,1 0 0,-1-1 0,-9-1 0,1 0 0,6-2 0,1-1 0,1-1 0,0-2 0,1-1 0,-1-2 0,-3-2 0,-2 0 491,-12 1 1,-3-1 406,33-14 85,-18 7 0,-15 8 0,-13 5-883,-12 5-100,-7 1 0,-6 2 0,-6 1 0,-30-17 0,-11-3 0,-35-22 0,7 3 0,8 1 0,18 9 0,18 14 0,10 9 0,46 27 0,18-1 0,-4 1 0,5 1 0,3-4 0,1-1 0,6 2 0,0 0 0,-5-1 0,-2 1 0,-8-1 0,-4 0 0,18 8 0,-26-6 0,-20-5 0,-11-3 0,-5-2 0,-15 5 0,1 0 0,-11 5 0,2 2 0,-5 7 0,-5 9 0,-7 12 0,-4 5 0,0 2 0,2-6 0,7-12 0,6-6 0,5-9 0,3-1 0,0 1 0,0 0 0,1 0 0,4 0 0,0-2 0,4-1 0,1-2 0,2-3 0,1 3 0,2-8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12:04.330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65 24575,'36'0'0,"0"0"0,1 0 0,29 0 0,27 0 0,-35 0 0,4 0 0,6 0 0,1 0 0,2 0 0,0 0 0,1 0 0,0 0 0,-1 0 0,0 0 0,-6 0 0,-2 0 0,-5 0 0,-3 0 0,32 0 0,-18 0 0,-16 0 0,-9 0 0,0 0 0,-4-2 0,1-2 0,-1 1 0,-2 1 0,-2 2 0,-2 0 0,-1 0 0,5 0 0,4 0 0,5-2 0,5 0 0,1-3 0,3-3 0,3-1 0,4 0 0,2 2 0,-2 1 0,-12 3 0,-10 1 0,-12 2 0,-6 0 0,-2 0 0,-4 0 0,-1 0 0,-3 0 0,0 0 0,0 0 0,2 0 0,-2 0 0,1 0 0,-2 0 0,-3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19:52:54.239"/>
    </inkml:context>
    <inkml:brush xml:id="br0">
      <inkml:brushProperty name="width" value="0.35" units="cm"/>
      <inkml:brushProperty name="height" value="0.35" units="cm"/>
      <inkml:brushProperty name="color" value="#E71024"/>
    </inkml:brush>
  </inkml:definitions>
  <inkml:trace contextRef="#ctx0" brushRef="#br0">1 204 24575,'53'-3'0,"13"-7"0,-6-3 0,10-1-328,-2 0 0,8-1 0,4 1 82,-2 1 0,5 0 0,3 1 0,-1 0 0,2 1 0,1 1 0,-1 0 0,-1 2 0,-6 1 0,-1 1 0,-2 1 0,-3 1-82,10 1 0,-3 0 0,-5 2-164,15 1 0,-4 0 106,5-1 1,0 0 385,-8 1 0,-1 0 0,-2 0 0,-3 1 0,-8 0 0,-2 2-365,-2 2 0,-1 2 365,-4 4 0,-1 2 0,-2 4 0,-1 3 0,1 3 0,-3 2 0,-5 2 0,-2 3 0,-3 1 0,-2 3 0,-1 2 0,-3 3 0,-3 4 0,-2 2 0,-3 1 0,-2 2 0,-2 5 0,-4 3 0,-3 4 0,-4 3 0,-2 14 0,-4 4-390,-1 10 1,-4 5 389,-5-24 0,-2 2 0,-4 2 70,-5 7 1,-3 2 0,-4 1-71,-3 1 0,-5 0 0,-3 0 0,4-18 0,-3 0 0,-1 0 0,-3 2-194,-5 10 0,-3 1 1,-2 1-1,-1 2 194,5-11 0,-2 2 0,-1 0 0,-1 0 0,1 0 0,-2 1 0,0 0 0,-1 0 0,1-1 0,1-2-246,-5 8 0,0 0 0,2-5 0,3-5-82,2-7 0,3-5 0,3-7-164,1-1 0,4-8 1246,-9 10-754,-4-1 983,4-6 0,12-20 0,4-5 0,7-9 0,0-4 0,2-5 0,3-3 0,1-5 0,1-8 0,1-6 0,-5-6-851,2 2-132,2-1 0,1 2 0,2-1 0,-3-7 0,-1-9 0,-2-11 0,-1-13 0,-3-14 0,-1-3 0,-1-6 0,0 1 0,4 3 0,-1 1 0,2 6 0,0 9 0,4 13 0,2 12 0,2 14 0,0 11 0,4 46 0,3-2 0,2 31 0,1-15 0,-1 2 0,-1 11 0,2 10 0,-2-1 0,1 4 0,-1 0 0,-3 5 0,2 9 0,1-2 0,1-5 0,1-10 0,0-10 0,-1-6 0,1-7 0,1-7 0,-1-1 0,2-6 0,-1 1 0,1 3 0,4 2 0,-3 7 0,2 4 0,-2 0 0,-1-2 0,-2-12 0,-4-13 0,0-14 0,15-31 0,-6 8 0,21-25 0,-4 12 0,17-7 0,15-6 0,20-3 0,-21 16 0,5 1 0,11-3 0,2 1-492,-2 1 0,0 2 365,-8 3 0,-3 2 127,27-7 0,-23 8-392,-1 1 392,-6 4 0,-8 2 0,-8 3 0,-6 1 0,-5 2 0,-4 0 983,-3 1-753,-5 2 187,-4 1-417,-4 3 0,-1 0 0,-6 1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1:42.4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3462 1 24575,'-76'21'0,"-1"0"0,13-1 0,-5 3 0,-2 3 0,4 1 0,-3 3 0,-3 2 0,0 2-246,-10 6 0,-3 2 0,1 2 0,1 0 0,7-2 0,1 0 0,2 1 0,2 0-82,-13 13 0,2 0 0,6-1 0,15-11 0,5 0 0,3 0-164,-9 16 0,3 2 0,-3 2 0,1 4 0,-2 5 0,1 6 164,12-12 0,0 4 0,-1 5 124,6-5 0,0 3 1,-1 3-1,0 2 7,5-5 0,0 1 1,0 3-1,0 1 0,1 1 44,-2 6 0,1 3 1,0 1-1,1 0 0,1 1 153,7-15 0,0 2 0,1-1 0,0 1 0,2 0 0,0-2 0,-2 11 0,1 0 0,1-1 0,2-1 0,0-3 0,-1 8 0,2-2 0,1-2 0,1-3 0,-1 11 0,1-3 0,3-5 0,0 15 0,4-7 0,4-14 0,2-1 0,1 3 0,2 1 491,3 1 1,1 3-382,1-14 1,1 4 0,1 3-111,0 10 0,0 3 0,1 1 245,0-18 1,0 1 0,0-1 0,1-2 81,-1 13 1,1-3 0,1-5 163,0 13 1,5-7-1,5-18 1,5-2-1,10 9 1,5 4-255,-3-7 0,1 4 0,1 1 90,1 1 1,0 0 0,0 0-257,-2 0 1,0 1-1,-1-4-71,6 19 0,-2-4 0,-5-12 0,-1-2 0,1-2 0,1 0 0,0-3 0,0 2 65,5 10 0,2 4-65,-11-24 0,1 2 0,-1 2 0,1 7 0,1 3 0,-2 1 0,0 3 0,-1 1 0,-2 0 0,-1-1 0,-1 1 0,-3-1 0,-2-3 0,-2 0 0,-2-2-492,1 22 0,-3-4 454,-4-12 0,-2-4 38,-1-12 0,-2-3 0,1-6 0,0-1 0,1 3 0,-2-1 0,-1-1 0,-3 0 0,-4 8 0,-3 1 0,-6 5 0,-5 1 491,-5 3 1,-4-2-149,-5-2 0,-4-6-343,-7-8 0,-4-8 0,6-11 0,0-6 0,-1-7 0,1-4 372,-29 6-372,12-4 0,-4 1 245,-4 4 1,32-14 0,3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9:56:04.1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454 1 24575,'0'50'0,"0"1"0,0 6 0,0 3 0,0 9 0,0 2 0,0 2 0,0-3 0,0-14 0,0-2 0,0 31 0,0-24 0,0-2 0,0 12 0,0 1 0,0 8 0,0-5 0,0 6 0,0 3 0,0-13 0,0-13 0,0-15 0,0-9 0,0 1 0,0-1 0,0-1 0,0 1 0,0 5 0,0-1 0,0-1 0,0-6 0,-4-8 0,0-5 0,-1-4 0,1-3 0,4-1 0,0-1 0,0 6 0,0 3 0,0 0 0,0-1 0,-1-10 0,-3-3 0,-2-2 0,-2-2 0,-3-3 0,-4-5 0,-10-7 0,-8-5 0,-1 1 0,1 1 0,7 6 0,3 0 0,-3 2 0,2 0 0,-6-4 0,-4-5 0,-2-3 0,5 2 0,8 5 0,11 9 0,11 9 0,8 6 0,10 6 0,11 6 0,8 4 0,1 0 0,-1 3 0,-5-4 0,-1 3 0,0 0 0,-1-3 0,-1-1 0,-3-3 0,0 2 0,-2-2 0,-1 0 0,-5-7 0,-5-3 0,-2-4 0,-3-4 0,0 0 0,0-2 0,2 0 0,2-3 0,0-3 0,0-2 0,-2-2 0,1-2 0,2-3 0,3-2 0,2-1 0,6-4 0,13-11 0,14-11 0,11-5 0,3 2 0,-4 11 0,-16 12 0,-13 8 0,-13 8 0,-8 2 0,0 1 0,-3 3 0,0-1 0,-2 0 0,-1 0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19:33.5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2152 0 24575,'-34'0'0,"5"0"0,-7 0 0,1 0 0,-8 0 0,-30 0 0,-27 0 0,44 0 0,-2 0 0,-4 0 0,1 0 0,8 1 0,2 3 0,-47 13 0,48-2 0,1 3 0,0 4 0,2 3 0,-32 22 0,13-4 0,18-7 0,10-1 0,3 0 0,4 1 0,-2 3 0,1 1 0,0 4 0,3 1 0,1 4 0,1 0 0,-2 4 0,0 3 0,-7 13 0,-1 14 0,17-35 0,1 1 0,2 2 0,1 1 0,1 0 0,2 0 0,-11 45 0,4-10 0,5-12 0,4-16 0,5-11 0,1-15 0,3-13 0,0-7 0,2-5 0,0-1 0,0 1 0,0 0 0,0-1 0,0 1 0,0 0 0,0 0 0,0 0 0,-2 2 0,0 1 0,0-1 0,0 0 0,2 1 0,0 0 0,0 3 0,0 0 0,-2-4 0,-3-4 0,-5-6 0,-1-5 0,0-5 0,1-4 0,1-3 0,-1-1 0,-1-1 0,0 0 0,-2-1 0,-1 0 0,-3 0 0,-6-6 0,-9-5 0,-4-7 0,-3-3 0,4 2 0,8 6 0,7 8 0,9 7 0,5 10 0,4 8 0,7 12 0,0 5 0,7 7 0,5 2 0,6 8 0,10 7 0,5 10 0,-1-3 0,-4-2 0,-8-10 0,-6-7 0,-2-7 0,-3-4 0,-3-5 0,-4-2 0,-3-2 0,-1-3 0,2-2 0,0-2 0,2 0 0,0 0 0,0 0 0,1 0 0,-1-2 0,2-3 0,0-4 0,3-3 0,-1-3 0,2-2 0,2 1 0,3-1 0,1 0 0,3 1 0,1-1 0,0 2 0,2-1 0,0 0 0,-1 0 0,3-1 0,2 1 0,1-1 0,2 2 0,-4 1 0,-4 1 0,-4 0 0,-2 3 0,-4 2 0,-4 0 0,-5 1 0,-2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19:36.5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469 1872 24575,'0'-36'0,"0"-21"0,0-9 0,0-4 0,0 8 0,0 7 0,0-4-584,0 3 584,0-2 0,0 3 0,0-3 0,0-4 0,-4 0 144,-4-5-144,-3-18 0,-6-11 0,9 42 0,1 0 0,-1 2 0,1 1 0,-6-38 440,4 14-440,-1 16 0,2 12 0,-1 15 0,3 13 0,2 8 0,1 4 0,1-3 0,0 1 0,0-4 0,1-3 0,-2-1 0,-1-5 0,-1-1 0,2 2 0,-1 2 0,0 1 0,0 4 0,0 1 0,1 6 0,-1 3 0,-2 3 0,0 1 0,-1 0 0,0 0 0,-1 1 0,-2 2 0,0 3 0,-1 4 0,-1 2 0,0 3 0,-3 2 0,-3 5 0,-5 8 0,-3 6 0,-2 4 0,3-5 0,5-6 0,6-8 0,3-2 0,3-6 0,2-1 0,0-3 0,3-4 0,8-21 0,4-3 0,11-19 0,2 1 0,2-4 0,3 0 0,-3 3 0,-5 10 0,-6 7 0,-3 8 0,-3 3 0,1 1 0,-2 1 0,0 0 0,-2 1 0,-2-1 0,0 0 0,0 0 0,0 0 0,2-3 0,2-2 0,-1-2 0,1-1 0,0 4 0,-1 3 0,1 5 0,1 4 0,0 4 0,0 1 0,0 2 0,2 2 0,13 8 0,-2-1 0,10 5 0,-4-1 0,8 4 0,10 2 0,8 2 0,2 1 0,-5-2 0,-5-4 0,-10-3 0,-8-4 0,-6-4 0,-4-3 0,-3-3 0,-2 0 0,-2-3 0,-1-1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4:20:31.0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337 0 24575,'0'44'0,"0"3"0,0-6 0,0 4 0,0-5 0,0 22 0,0 16 0,0 0 0,0 4 0,0-22 0,0 3 0,0 5 0,0 3 0,1 13 0,3 0 0,3 2 0,2-4 0,-1-8 0,0-3 0,-2-7 0,-3-13 0,-1-14 0,-2-11 0,0-11 0,-2-6 0,-1-3 0,-3-8 0,-2-5 0,-2-7 0,-5-11 0,-2 3 0,-6-9 0,-1 6 0,-8-2 0,-9-4 0,-5-3 0,0 2 0,5 5 0,11 6 0,9 8 0,8 5 0,7 6 0,21 23 0,3 1 0,20 20 0,-2-4 0,2 3 0,0-3 0,-2-5 0,-11-7 0,-7-7 0,-5-5 0,-3-4 0,0-1 0,0-2 0,-1 1 0,-2-2 0,1 0 0,0-2 0,-1-2 0,1 0 0,-1-2 0,0 0 0,0 0 0,2 0 0,0 0 0,0-1 0,0-3 0,-2-2 0,1-4 0,0-3 0,2-5 0,3-2 0,2-2 0,5-2 0,1-1 0,1 0 0,2-4 0,5-6 0,3-3 0,1-2 0,-4 5 0,-8 8 0,-3 6 0,-5 5 0,-3 4 0,-7 6 0,-1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792E8-7331-C44B-BB42-62DC9AE642E7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5B64A-BD4B-3E48-8593-C186837DC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Muckrock</a:t>
            </a:r>
            <a:r>
              <a:rPr lang="en-US" dirty="0"/>
              <a:t>: a place for FOIA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4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PDFs are good for printing, but nothing 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3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11980-A792-0DBE-CF3D-F4009F7EC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CDA22-4EB1-FA8C-1FEB-B8092C70F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7542F-0546-6CB5-9746-52771C78D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PDFs are good for printing, but nothing else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128C0-9CB6-2CD4-8B5B-8E8DA0312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3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had a contest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9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value being exactly right</a:t>
            </a:r>
          </a:p>
          <a:p>
            <a:r>
              <a:rPr lang="en-US" dirty="0"/>
              <a:t>We have very few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5B64A-BD4B-3E48-8593-C186837DC48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3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3652-EC10-D63C-BF60-11853FE87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4BB4D-116D-4A31-84A1-06FB49D6E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C2251-3C54-152B-EB7C-4E600923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4DED4-9D07-075D-189C-6920187E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66F3F-FF97-31FF-56BF-81C277A0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92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AFE4-76A5-12D0-B191-6BAFF9A7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C61A9-B131-1C05-AC0A-0479C3DCC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AB877-8655-7463-FDD1-7C9C36FD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FC6EC-5810-D267-D157-87708865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DBFA-2F37-0C2E-C10A-369B97FF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16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D2372B-9DB9-A607-D484-D41C02CA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75934-2563-923C-0C6C-0051B9F5A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5BAB-33A5-6171-DF83-5CCA2823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0C6FA-B573-693F-7212-A8CA5C32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01766-1087-8697-6E30-B5776C89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0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F252-2DEF-FFF5-167D-B450F915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BEBF6-4261-9FAE-3DF7-E3BB65A08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EE9E-A9A4-A1D4-7465-B6D9F4CB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3ECC2-E1AB-8B88-C4E5-96EA9D18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79BD1-67A3-A404-B104-FA95FEBDB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2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7BA2-05FF-06E7-26D5-F475E9FA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006C9-4181-1E3C-5224-636EFFBF8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40333-D322-27EA-A72E-B4D35CBB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ACBF8-F623-60A1-B42D-21A57C9AE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9D557-C040-0303-B63D-233DA287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4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44E2-1246-20E8-121A-3DA90710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43716-D96F-F969-6E3D-60E1DCE7E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16ABD-C215-34F5-474C-94A65FD6B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E8AAD-18BC-ACA6-8540-106E592A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EBE04-482A-8389-5DC7-7C69843F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9C7C9-E965-7FAB-F18F-35AD6AAE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BA28-FE13-8905-5393-C57589810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9CB7F-848C-B645-4455-687244B20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0C351-5119-B68A-CF14-C10B6CF30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620D6-6FD2-52ED-6329-C4E761204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FB4DF-DAD7-6B30-75B9-C779084A6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C3972-B46E-910E-CCFF-A4BF51A4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3BA98-A23C-E852-3218-107AAF78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441CE-9FD5-42BA-AA2F-E4189E55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6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F492-D7FB-F2BB-7C1D-0A62725B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C007A-01E2-D325-33B5-6FD3B209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E005C-BF8F-722D-816D-ED1B09AE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11FD6-8887-8A11-6941-CDB467B4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1B90D-2BDC-39F5-CD65-5204CC4D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741D8-F945-AEAF-F681-C30D6AD7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730A2-FAC3-A241-CFD7-5B929E47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2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7595-EB3E-191D-65FE-78CD6000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8EC3-3D78-7673-BA91-E7F3349D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53F8E-F96D-6998-9DC0-6F7698991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A467F-0A45-DB58-9A49-44092B68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E92D3-5569-8ADC-1372-FF995678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015F7-4750-22FC-9F85-E20E0474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79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0D97-D1E2-06B2-E0AF-261AB8E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2DC83-19E6-8801-8249-CD383B775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06ACE-F45F-3117-A9BF-7A43BA59F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8407E-0E4B-CBB8-9AE1-347AFB77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25698-CCE7-2F9E-23BE-4C10E6DB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4BB71-AA88-6BBB-7F79-8731E57E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5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B6E5C-6ED3-250A-40CE-61135506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39249-9560-283A-2664-E3844F9A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1CC90-43E9-5546-83A9-851C05330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3A9EE9-09AB-4C4C-A4B9-DB59F4F8C8E3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446F7-B31A-415C-113C-DC93FA5C3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B3381-4472-26DE-46C4-4C7C5CC10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28BFA4-B969-4B41-A7C0-CE6B58B78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0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customXml" Target="../ink/ink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customXml" Target="../ink/ink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customXml" Target="../ink/ink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0.png"/><Relationship Id="rId5" Type="http://schemas.openxmlformats.org/officeDocument/2006/relationships/customXml" Target="../ink/ink20.xml"/><Relationship Id="rId4" Type="http://schemas.openxmlformats.org/officeDocument/2006/relationships/image" Target="../media/image10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121.png"/><Relationship Id="rId4" Type="http://schemas.openxmlformats.org/officeDocument/2006/relationships/image" Target="../media/image65.png"/><Relationship Id="rId9" Type="http://schemas.openxmlformats.org/officeDocument/2006/relationships/customXml" Target="../ink/ink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customXml" Target="../ink/ink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5" Type="http://schemas.openxmlformats.org/officeDocument/2006/relationships/image" Target="../media/image38.png"/><Relationship Id="rId4" Type="http://schemas.openxmlformats.org/officeDocument/2006/relationships/customXml" Target="../ink/ink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7.png"/><Relationship Id="rId7" Type="http://schemas.openxmlformats.org/officeDocument/2006/relationships/image" Target="../media/image41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5" Type="http://schemas.openxmlformats.org/officeDocument/2006/relationships/image" Target="../media/image310.png"/><Relationship Id="rId10" Type="http://schemas.openxmlformats.org/officeDocument/2006/relationships/image" Target="../media/image610.png"/><Relationship Id="rId4" Type="http://schemas.openxmlformats.org/officeDocument/2006/relationships/customXml" Target="../ink/ink27.xml"/><Relationship Id="rId9" Type="http://schemas.openxmlformats.org/officeDocument/2006/relationships/customXml" Target="../ink/ink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110.png"/><Relationship Id="rId18" Type="http://schemas.openxmlformats.org/officeDocument/2006/relationships/customXml" Target="../ink/ink38.xml"/><Relationship Id="rId3" Type="http://schemas.openxmlformats.org/officeDocument/2006/relationships/customXml" Target="../ink/ink30.xml"/><Relationship Id="rId7" Type="http://schemas.openxmlformats.org/officeDocument/2006/relationships/image" Target="../media/image810.png"/><Relationship Id="rId12" Type="http://schemas.openxmlformats.org/officeDocument/2006/relationships/customXml" Target="../ink/ink35.xml"/><Relationship Id="rId17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customXml" Target="../ink/ink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1" Type="http://schemas.openxmlformats.org/officeDocument/2006/relationships/image" Target="../media/image100.png"/><Relationship Id="rId5" Type="http://schemas.openxmlformats.org/officeDocument/2006/relationships/customXml" Target="../ink/ink31.xml"/><Relationship Id="rId15" Type="http://schemas.openxmlformats.org/officeDocument/2006/relationships/image" Target="../media/image120.png"/><Relationship Id="rId10" Type="http://schemas.openxmlformats.org/officeDocument/2006/relationships/customXml" Target="../ink/ink34.xml"/><Relationship Id="rId19" Type="http://schemas.openxmlformats.org/officeDocument/2006/relationships/image" Target="../media/image140.png"/><Relationship Id="rId4" Type="http://schemas.openxmlformats.org/officeDocument/2006/relationships/image" Target="../media/image710.png"/><Relationship Id="rId9" Type="http://schemas.openxmlformats.org/officeDocument/2006/relationships/image" Target="../media/image90.png"/><Relationship Id="rId14" Type="http://schemas.openxmlformats.org/officeDocument/2006/relationships/customXml" Target="../ink/ink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7.png"/><Relationship Id="rId7" Type="http://schemas.openxmlformats.org/officeDocument/2006/relationships/image" Target="../media/image41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.xml"/><Relationship Id="rId5" Type="http://schemas.openxmlformats.org/officeDocument/2006/relationships/image" Target="../media/image310.png"/><Relationship Id="rId10" Type="http://schemas.openxmlformats.org/officeDocument/2006/relationships/image" Target="../media/image610.png"/><Relationship Id="rId4" Type="http://schemas.openxmlformats.org/officeDocument/2006/relationships/customXml" Target="../ink/ink44.xml"/><Relationship Id="rId9" Type="http://schemas.openxmlformats.org/officeDocument/2006/relationships/customXml" Target="../ink/ink4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EB832-A949-69CF-9A66-22EBE7B5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EA85B2-5B35-7FA1-3542-55C94F49C75C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F3593-86F4-3C41-E3D3-8262B81983F7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5A5A1-DBCD-1390-33FC-CF1F7B29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44" y="889684"/>
            <a:ext cx="4439413" cy="5844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612FF4-239D-4D0A-9162-E90996D40486}"/>
              </a:ext>
            </a:extLst>
          </p:cNvPr>
          <p:cNvSpPr txBox="1"/>
          <p:nvPr/>
        </p:nvSpPr>
        <p:spPr>
          <a:xfrm>
            <a:off x="5445918" y="1407949"/>
            <a:ext cx="6523661" cy="240065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5000" b="1" dirty="0"/>
              <a:t>Interviewing the worst PDFs on the planet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D5605-1D11-C9BD-EFEF-D55F22B451DB}"/>
              </a:ext>
            </a:extLst>
          </p:cNvPr>
          <p:cNvSpPr txBox="1"/>
          <p:nvPr/>
        </p:nvSpPr>
        <p:spPr>
          <a:xfrm>
            <a:off x="5445918" y="4624262"/>
            <a:ext cx="5699252" cy="169277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Jonathan Soma</a:t>
            </a:r>
          </a:p>
          <a:p>
            <a:r>
              <a:rPr lang="en-US" sz="2600" dirty="0"/>
              <a:t>Knight Chair in Data Journalism</a:t>
            </a:r>
          </a:p>
          <a:p>
            <a:r>
              <a:rPr lang="en-US" sz="2600" dirty="0"/>
              <a:t>Columbia University</a:t>
            </a:r>
          </a:p>
          <a:p>
            <a:r>
              <a:rPr lang="en-US" sz="2600" dirty="0"/>
              <a:t>js4571@columbia.edu / @</a:t>
            </a:r>
            <a:r>
              <a:rPr lang="en-US" sz="2600" dirty="0" err="1"/>
              <a:t>dangerscarf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6615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45C43-9755-2096-66F7-95F6D48F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8718">
            <a:off x="1062600" y="337855"/>
            <a:ext cx="9624895" cy="61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9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C976B-6736-4526-3122-765C5108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63418"/>
            <a:ext cx="7772400" cy="57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5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B9333-28B9-D329-D4EC-5BCC32F4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10" y="170121"/>
            <a:ext cx="206148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E437D-2266-F43E-B932-978867FB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64" y="-212651"/>
            <a:ext cx="192812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75B01-A598-1EDD-1217-AF4F34610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764" y="489098"/>
            <a:ext cx="207157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7772A-9C23-23F5-9503-7B4CBE6AB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338" y="-212651"/>
            <a:ext cx="207157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CC01F-BF63-C1BA-51C7-23FFB18F3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912" y="489098"/>
            <a:ext cx="1992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9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134E0-51FD-9311-93DD-5E8E15403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interview some PDFs.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7C2D7-AB4E-DDDB-0711-2F32931405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42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F929D-107E-240C-8F3E-496E099C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reasons pdfs are bad, or things you might want to do with them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2E6C8-367C-263B-4370-2BC98C09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quick look: </a:t>
            </a:r>
            <a:r>
              <a:rPr lang="en-US" dirty="0"/>
              <a:t>You’re too lazy to open them</a:t>
            </a:r>
          </a:p>
          <a:p>
            <a:r>
              <a:rPr lang="en-US" b="1" dirty="0"/>
              <a:t>Searching: </a:t>
            </a:r>
            <a:r>
              <a:rPr lang="en-US" dirty="0"/>
              <a:t>There are too many pages or documents, and you just need one answer</a:t>
            </a:r>
          </a:p>
          <a:p>
            <a:r>
              <a:rPr lang="en-US" b="1" dirty="0"/>
              <a:t>Extraction: </a:t>
            </a:r>
            <a:r>
              <a:rPr lang="en-US" dirty="0"/>
              <a:t>You need to analyze 10,000 PDFs the exact same way</a:t>
            </a:r>
          </a:p>
          <a:p>
            <a:r>
              <a:rPr lang="en-US" b="1" dirty="0"/>
              <a:t>OCR: </a:t>
            </a:r>
            <a:r>
              <a:rPr lang="en-US" dirty="0"/>
              <a:t>It isn’t text, it’s pictures of text!</a:t>
            </a:r>
          </a:p>
          <a:p>
            <a:r>
              <a:rPr lang="en-US" b="1" dirty="0"/>
              <a:t>Advanced OCR: </a:t>
            </a:r>
            <a:r>
              <a:rPr lang="en-US" dirty="0"/>
              <a:t>It isn’t even nice pictures, it’s handwriting!</a:t>
            </a:r>
          </a:p>
          <a:p>
            <a:r>
              <a:rPr lang="en-US" b="1" dirty="0"/>
              <a:t>Table extraction: </a:t>
            </a:r>
            <a:r>
              <a:rPr lang="en-US" dirty="0"/>
              <a:t>We don’t just want text, we want a spreadsheet</a:t>
            </a:r>
          </a:p>
        </p:txBody>
      </p:sp>
    </p:spTree>
    <p:extLst>
      <p:ext uri="{BB962C8B-B14F-4D97-AF65-F5344CB8AC3E}">
        <p14:creationId xmlns:p14="http://schemas.microsoft.com/office/powerpoint/2010/main" val="4554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F9E1-AF5F-913D-3769-B8D2DBC9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are going to structure this session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D06242-2A1A-ED5D-384A-310E08BD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half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CC71-1299-FE9B-FB61-86A84F9DFE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use existing tools and techniques to get the data we want from </a:t>
            </a:r>
            <a:r>
              <a:rPr lang="en-US" i="1" dirty="0"/>
              <a:t>most</a:t>
            </a:r>
            <a:r>
              <a:rPr lang="en-US" dirty="0"/>
              <a:t> kinds of PDFs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3D5617-67DF-4FDD-5F59-92838CCB5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 half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0B11A4-D9A4-2BF0-75D2-C047953345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use powerful, custom tools to get data from the </a:t>
            </a:r>
            <a:r>
              <a:rPr lang="en-US" i="1" dirty="0"/>
              <a:t>worst</a:t>
            </a:r>
            <a:r>
              <a:rPr lang="en-US" dirty="0"/>
              <a:t> PDFs on the planet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43A861-15D2-263E-2D80-1FA1178C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is amazing at this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C34236-AF31-20DF-0AA4-156D2DFE1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Notebook LM</a:t>
            </a:r>
          </a:p>
          <a:p>
            <a:r>
              <a:rPr lang="en-US" dirty="0" err="1"/>
              <a:t>Pintpoint</a:t>
            </a:r>
            <a:endParaRPr lang="en-US" dirty="0"/>
          </a:p>
          <a:p>
            <a:r>
              <a:rPr lang="en-US" dirty="0"/>
              <a:t>AI Studio</a:t>
            </a:r>
          </a:p>
        </p:txBody>
      </p:sp>
    </p:spTree>
    <p:extLst>
      <p:ext uri="{BB962C8B-B14F-4D97-AF65-F5344CB8AC3E}">
        <p14:creationId xmlns:p14="http://schemas.microsoft.com/office/powerpoint/2010/main" val="2961571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BB72-8CCC-245C-E25A-0856571D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ask an LLM?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D092-EC01-352E-CA64-D781F7F27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can, kind of</a:t>
            </a:r>
          </a:p>
          <a:p>
            <a:r>
              <a:rPr lang="en-US" dirty="0"/>
              <a:t>KIND OF.</a:t>
            </a:r>
          </a:p>
          <a:p>
            <a:r>
              <a:rPr lang="en-US" dirty="0"/>
              <a:t>Kind of not? But kind of yes.</a:t>
            </a:r>
          </a:p>
        </p:txBody>
      </p:sp>
    </p:spTree>
    <p:extLst>
      <p:ext uri="{BB962C8B-B14F-4D97-AF65-F5344CB8AC3E}">
        <p14:creationId xmlns:p14="http://schemas.microsoft.com/office/powerpoint/2010/main" val="102186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94C1F2-E035-621A-0D6E-ABB76CB6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ask an LLM?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484D2-C192-DBC5-C43C-58D94DE6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9070"/>
            <a:ext cx="74272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265AB-39CC-A0EC-6D0B-BEAEF76F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63" y="2829992"/>
            <a:ext cx="8042937" cy="21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00DAA-8464-5FCD-0D98-E471179A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79" y="207113"/>
            <a:ext cx="9103242" cy="66508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89B0FA-FB88-71E4-4048-31BA2582C313}"/>
                  </a:ext>
                </a:extLst>
              </p14:cNvPr>
              <p14:cNvContentPartPr/>
              <p14:nvPr/>
            </p14:nvContentPartPr>
            <p14:xfrm>
              <a:off x="3469261" y="1649838"/>
              <a:ext cx="774720" cy="65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89B0FA-FB88-71E4-4048-31BA2582C3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3621" y="1613838"/>
                <a:ext cx="84636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B8F22B-2FEB-8C8E-E257-34286893DFBC}"/>
                  </a:ext>
                </a:extLst>
              </p14:cNvPr>
              <p14:cNvContentPartPr/>
              <p14:nvPr/>
            </p14:nvContentPartPr>
            <p14:xfrm>
              <a:off x="7458756" y="2641019"/>
              <a:ext cx="290520" cy="674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B8F22B-2FEB-8C8E-E257-34286893DF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2756" y="2605019"/>
                <a:ext cx="362160" cy="7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27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00848-D104-3A8C-D4A1-19F4EA7C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2728" y="-381312"/>
            <a:ext cx="14090904" cy="86115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B56589-5BB4-1DD9-78BC-F3166850F1FD}"/>
                  </a:ext>
                </a:extLst>
              </p14:cNvPr>
              <p14:cNvContentPartPr/>
              <p14:nvPr/>
            </p14:nvContentPartPr>
            <p14:xfrm>
              <a:off x="7834368" y="1486056"/>
              <a:ext cx="1357200" cy="997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B56589-5BB4-1DD9-78BC-F3166850F1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1368" y="1423056"/>
                <a:ext cx="1482840" cy="11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159CE4-5811-5713-D2AA-D2B18363C260}"/>
                  </a:ext>
                </a:extLst>
              </p14:cNvPr>
              <p14:cNvContentPartPr/>
              <p14:nvPr/>
            </p14:nvContentPartPr>
            <p14:xfrm>
              <a:off x="6024288" y="5128896"/>
              <a:ext cx="1492560" cy="984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159CE4-5811-5713-D2AA-D2B18363C2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1288" y="5065896"/>
                <a:ext cx="1618200" cy="11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389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04564E-50D5-706B-B289-D591894E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81" y="0"/>
            <a:ext cx="11289119" cy="69492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78D1BA-B4B2-E1CE-F09E-B9C2D26F0FE5}"/>
                  </a:ext>
                </a:extLst>
              </p14:cNvPr>
              <p14:cNvContentPartPr/>
              <p14:nvPr/>
            </p14:nvContentPartPr>
            <p14:xfrm>
              <a:off x="7652646" y="954017"/>
              <a:ext cx="269280" cy="538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78D1BA-B4B2-E1CE-F09E-B9C2D26F0F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17006" y="918017"/>
                <a:ext cx="34092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47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1ACE8B-FCF4-16E1-6ECE-5A55A132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75" y="239340"/>
            <a:ext cx="10078490" cy="6203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571DDB-6D14-69B2-00EF-645F4933318B}"/>
                  </a:ext>
                </a:extLst>
              </p14:cNvPr>
              <p14:cNvContentPartPr/>
              <p14:nvPr/>
            </p14:nvContentPartPr>
            <p14:xfrm>
              <a:off x="9917380" y="1028445"/>
              <a:ext cx="269280" cy="53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571DDB-6D14-69B2-00EF-645F493331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1740" y="992445"/>
                <a:ext cx="34092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13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F4E0E-1BC1-F49A-72FB-8593E613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49" y="200587"/>
            <a:ext cx="10815084" cy="66574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66D3FE-C697-28DE-C8D3-6F1F73517461}"/>
                  </a:ext>
                </a:extLst>
              </p14:cNvPr>
              <p14:cNvContentPartPr/>
              <p14:nvPr/>
            </p14:nvContentPartPr>
            <p14:xfrm rot="10614518">
              <a:off x="7035957" y="1985375"/>
              <a:ext cx="269280" cy="53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66D3FE-C697-28DE-C8D3-6F1F735174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0614518">
                <a:off x="7000317" y="1949375"/>
                <a:ext cx="34092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942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38FFF-ACAF-47F4-4BA9-59F92ED5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284" y="-233916"/>
            <a:ext cx="9677452" cy="6422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52139-A6FE-3D05-85C7-DCAE5487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1" y="1492250"/>
            <a:ext cx="26670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52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6F08A-E8D1-7802-72A5-62735262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790" y="0"/>
            <a:ext cx="720336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3BEF5E-84C0-4DF6-DD94-C240FFE5B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1466850"/>
            <a:ext cx="2679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88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F555-6756-8775-43D2-8290F0A0F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FB27-C9D5-CBCC-4AFD-32F0AC75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ask an LLM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3D9EE-FEA3-F3A7-81EB-3DCD1FB1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83" y="1508018"/>
            <a:ext cx="7772400" cy="5349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0B357-1F7C-F211-338B-E00749097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15" y="1219647"/>
            <a:ext cx="7772400" cy="461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E9BB7-1BD6-4C0E-8F51-3EE38593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7" y="1623486"/>
            <a:ext cx="11024191" cy="4654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9873CB-C9A5-1EEB-07C9-1D020144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99"/>
          <a:stretch>
            <a:fillRect/>
          </a:stretch>
        </p:blipFill>
        <p:spPr>
          <a:xfrm rot="21327305">
            <a:off x="1187050" y="886288"/>
            <a:ext cx="7772400" cy="7940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3D0924-50EB-FA52-338D-6EF1BEF9093D}"/>
                  </a:ext>
                </a:extLst>
              </p14:cNvPr>
              <p14:cNvContentPartPr/>
              <p14:nvPr/>
            </p14:nvContentPartPr>
            <p14:xfrm>
              <a:off x="6703626" y="1159183"/>
              <a:ext cx="2147760" cy="121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3D0924-50EB-FA52-338D-6EF1BEF909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7626" y="1123183"/>
                <a:ext cx="2219400" cy="12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449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0FAF5-667C-C89F-2CD8-84E66874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57" y="0"/>
            <a:ext cx="10414686" cy="7213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0DAAB-A412-5C45-918F-9B5219B7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4033">
            <a:off x="160086" y="1275384"/>
            <a:ext cx="10526170" cy="15640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1E21D-1F9F-8723-C682-8FA9247B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898" y="2531211"/>
            <a:ext cx="7044896" cy="432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88DB4-145D-1E35-B352-845B1D2F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84" y="418"/>
            <a:ext cx="9742982" cy="68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1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786AE-F2B2-5C78-6181-35AEDED9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7" t="-1" b="297"/>
          <a:stretch/>
        </p:blipFill>
        <p:spPr>
          <a:xfrm>
            <a:off x="-8969" y="-1"/>
            <a:ext cx="12234556" cy="93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9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628069-13DB-3E74-0E26-CF45459E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" y="154282"/>
            <a:ext cx="10969171" cy="670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5D8C0-CA7A-98D8-84A7-83663F92E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7669">
            <a:off x="139251" y="236594"/>
            <a:ext cx="6866252" cy="419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0E217-7B5A-6E03-D063-85225CFDF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3943">
            <a:off x="5034618" y="2426898"/>
            <a:ext cx="6718324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BCB70-2627-0A6F-671C-D8BB4206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3"/>
          <a:stretch/>
        </p:blipFill>
        <p:spPr>
          <a:xfrm>
            <a:off x="-4167" y="0"/>
            <a:ext cx="12196167" cy="935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84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D9AAE-F6B7-AC63-01DE-67DADBFF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57"/>
          <a:stretch/>
        </p:blipFill>
        <p:spPr>
          <a:xfrm>
            <a:off x="-24002" y="0"/>
            <a:ext cx="12216002" cy="94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13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D8C3F-1653-1BCA-D2A1-54852D7C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8492">
            <a:off x="3321340" y="-277554"/>
            <a:ext cx="5549322" cy="132701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78B46C-61D8-B379-986E-758D11D1AA16}"/>
                  </a:ext>
                </a:extLst>
              </p14:cNvPr>
              <p14:cNvContentPartPr/>
              <p14:nvPr/>
            </p14:nvContentPartPr>
            <p14:xfrm>
              <a:off x="4419360" y="2355480"/>
              <a:ext cx="3249360" cy="629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78B46C-61D8-B379-986E-758D11D1A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6360" y="2292840"/>
                <a:ext cx="3375000" cy="7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01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A40875-2CAE-C0BA-22C2-50CB9C01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48" y="433078"/>
            <a:ext cx="12198948" cy="5966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37D5CE-246A-B0BE-8CE2-40935E09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5178">
            <a:off x="4263267" y="2787993"/>
            <a:ext cx="7276691" cy="37627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0939CD-FC05-3BBE-B22B-14CB59F6DBDB}"/>
                  </a:ext>
                </a:extLst>
              </p14:cNvPr>
              <p14:cNvContentPartPr/>
              <p14:nvPr/>
            </p14:nvContentPartPr>
            <p14:xfrm>
              <a:off x="9420179" y="1327520"/>
              <a:ext cx="2772360" cy="861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0939CD-FC05-3BBE-B22B-14CB59F6DB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4179" y="1291520"/>
                <a:ext cx="2844000" cy="9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5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6D3EA-1548-2BA2-8E91-B65449A7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" y="86193"/>
            <a:ext cx="12189982" cy="66856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6EDE1B-3984-12CA-01D0-67541FDA378A}"/>
                  </a:ext>
                </a:extLst>
              </p14:cNvPr>
              <p14:cNvContentPartPr/>
              <p14:nvPr/>
            </p14:nvContentPartPr>
            <p14:xfrm>
              <a:off x="9419640" y="955381"/>
              <a:ext cx="2772360" cy="86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6EDE1B-3984-12CA-01D0-67541FDA37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3640" y="919381"/>
                <a:ext cx="2844000" cy="9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68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425B2-E82A-78AD-2D47-B377F8A9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2186">
            <a:off x="-203127" y="-941268"/>
            <a:ext cx="9579541" cy="13686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C9D189-F76F-9785-AA67-EA7A4F86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3829">
            <a:off x="5929842" y="-1055076"/>
            <a:ext cx="8735728" cy="124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3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E62B-B461-A5DA-B0B7-DAE2F75F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Validation</a:t>
            </a:r>
            <a:r>
              <a:rPr lang="en-US" dirty="0"/>
              <a:t> is more important than </a:t>
            </a:r>
            <a:r>
              <a:rPr lang="en-US" b="1" dirty="0"/>
              <a:t>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3860B-A705-4DCD-DE1E-144137A55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5563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770DA-0737-155A-540D-A0544283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6" y="0"/>
            <a:ext cx="53106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DE2AE-8765-376C-616E-967FFD70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663" y="664152"/>
            <a:ext cx="5751500" cy="5364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4396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286EDC-FB41-03B7-76CD-1B3D0683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86522">
            <a:off x="272998" y="607917"/>
            <a:ext cx="6545615" cy="4993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505D2-BBC9-FAA5-DA37-9B3776AC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393" y="712790"/>
            <a:ext cx="6939253" cy="61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85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8FCC9-556F-04D7-BB42-25480955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6" y="36537"/>
            <a:ext cx="9634870" cy="68214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1FD11E-8DDC-3FB4-A31A-FA21A94BE676}"/>
                  </a:ext>
                </a:extLst>
              </p14:cNvPr>
              <p14:cNvContentPartPr/>
              <p14:nvPr/>
            </p14:nvContentPartPr>
            <p14:xfrm>
              <a:off x="10068304" y="4206039"/>
              <a:ext cx="739080" cy="1702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1FD11E-8DDC-3FB4-A31A-FA21A94BE6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5664" y="4143039"/>
                <a:ext cx="864720" cy="18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23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D8599C-046F-6213-52F4-87CCFD7B446D}"/>
              </a:ext>
            </a:extLst>
          </p:cNvPr>
          <p:cNvSpPr txBox="1"/>
          <p:nvPr/>
        </p:nvSpPr>
        <p:spPr>
          <a:xfrm>
            <a:off x="649705" y="305068"/>
            <a:ext cx="560671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&lt;h1&gt;</a:t>
            </a:r>
            <a:r>
              <a:rPr lang="en-US" sz="8000" dirty="0">
                <a:latin typeface="Inconsolata" pitchFamily="2" charset="77"/>
                <a:ea typeface="Inconsolata" pitchFamily="2" charset="77"/>
              </a:rPr>
              <a:t>This is some HTML</a:t>
            </a:r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&lt;/h1&gt;</a:t>
            </a:r>
          </a:p>
          <a:p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&lt;p&gt;</a:t>
            </a:r>
            <a:r>
              <a:rPr lang="en-US" sz="8000" dirty="0">
                <a:latin typeface="Inconsolata" pitchFamily="2" charset="77"/>
                <a:ea typeface="Inconsolata" pitchFamily="2" charset="77"/>
              </a:rPr>
              <a:t>it’s FINE</a:t>
            </a:r>
            <a:r>
              <a:rPr lang="en-US" sz="8000" dirty="0">
                <a:solidFill>
                  <a:srgbClr val="C00000"/>
                </a:solidFill>
                <a:latin typeface="Inconsolata" pitchFamily="2" charset="77"/>
                <a:ea typeface="Inconsolata" pitchFamily="2" charset="77"/>
              </a:rPr>
              <a:t>&lt;/h2&gt;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0A066-9399-C61B-6026-FE0BCAE78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790" y="480929"/>
            <a:ext cx="77724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02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DF308-1DAA-E3DD-5726-4F9E6F40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95" y="626524"/>
            <a:ext cx="9854609" cy="5604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5164F6-EDBC-9B2F-EE80-F49047D22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5514">
            <a:off x="6395778" y="351173"/>
            <a:ext cx="5151179" cy="56735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24EA43-F7C0-BF90-B1EA-2F1CAED907B3}"/>
                  </a:ext>
                </a:extLst>
              </p14:cNvPr>
              <p14:cNvContentPartPr/>
              <p14:nvPr/>
            </p14:nvContentPartPr>
            <p14:xfrm>
              <a:off x="8482144" y="1718054"/>
              <a:ext cx="694800" cy="119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24EA43-F7C0-BF90-B1EA-2F1CAED907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9144" y="1655414"/>
                <a:ext cx="820440" cy="13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97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638DF-C592-A540-9814-A75A1304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699212"/>
            <a:ext cx="10345615" cy="5874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E0A417-0094-70E5-FB97-A328627033CD}"/>
              </a:ext>
            </a:extLst>
          </p:cNvPr>
          <p:cNvSpPr txBox="1"/>
          <p:nvPr/>
        </p:nvSpPr>
        <p:spPr>
          <a:xfrm>
            <a:off x="1113693" y="867508"/>
            <a:ext cx="6743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Cooper Black" panose="0208090404030B020404" pitchFamily="18" charset="77"/>
              </a:rPr>
              <a:t>Context window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42B268-F434-B132-81C3-9764355BA3BC}"/>
                  </a:ext>
                </a:extLst>
              </p14:cNvPr>
              <p14:cNvContentPartPr/>
              <p14:nvPr/>
            </p14:nvContentPartPr>
            <p14:xfrm>
              <a:off x="6354277" y="1910234"/>
              <a:ext cx="724320" cy="127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42B268-F434-B132-81C3-9764355BA3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1637" y="1847234"/>
                <a:ext cx="849960" cy="140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956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1AE02-1C17-D22B-623E-3F2641AB6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45" y="1739150"/>
            <a:ext cx="8563825" cy="5118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93278-DE06-C5B2-B43F-4CD36EA5B33D}"/>
              </a:ext>
            </a:extLst>
          </p:cNvPr>
          <p:cNvSpPr txBox="1"/>
          <p:nvPr/>
        </p:nvSpPr>
        <p:spPr>
          <a:xfrm>
            <a:off x="1447348" y="187176"/>
            <a:ext cx="98995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Cooper Black" panose="0208090404030B020404" pitchFamily="18" charset="77"/>
              </a:rPr>
              <a:t>Slice up your document, send </a:t>
            </a:r>
            <a:r>
              <a:rPr lang="en-US" sz="4000" dirty="0">
                <a:solidFill>
                  <a:srgbClr val="EE924F"/>
                </a:solidFill>
                <a:latin typeface="Cooper Black" panose="0208090404030B020404" pitchFamily="18" charset="77"/>
              </a:rPr>
              <a:t>top relevant sections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Cooper Black" panose="0208090404030B020404" pitchFamily="18" charset="77"/>
              </a:rPr>
              <a:t>with your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68B94-FCE4-67F2-6244-C87631B8592B}"/>
              </a:ext>
            </a:extLst>
          </p:cNvPr>
          <p:cNvSpPr/>
          <p:nvPr/>
        </p:nvSpPr>
        <p:spPr>
          <a:xfrm rot="821413">
            <a:off x="2206023" y="2284184"/>
            <a:ext cx="1539509" cy="583575"/>
          </a:xfrm>
          <a:prstGeom prst="rect">
            <a:avLst/>
          </a:prstGeom>
          <a:solidFill>
            <a:schemeClr val="accent5">
              <a:lumMod val="75000"/>
              <a:alpha val="553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B1217-78B3-BC99-53C6-0E3C490C9E78}"/>
              </a:ext>
            </a:extLst>
          </p:cNvPr>
          <p:cNvSpPr/>
          <p:nvPr/>
        </p:nvSpPr>
        <p:spPr>
          <a:xfrm rot="20707857">
            <a:off x="5428462" y="4603324"/>
            <a:ext cx="1923453" cy="1630644"/>
          </a:xfrm>
          <a:prstGeom prst="rect">
            <a:avLst/>
          </a:prstGeom>
          <a:solidFill>
            <a:schemeClr val="accent5">
              <a:lumMod val="75000"/>
              <a:alpha val="553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D5CDF-D94E-1A99-4A46-CE03F0F9D595}"/>
              </a:ext>
            </a:extLst>
          </p:cNvPr>
          <p:cNvSpPr/>
          <p:nvPr/>
        </p:nvSpPr>
        <p:spPr>
          <a:xfrm rot="21061013">
            <a:off x="7730797" y="3027154"/>
            <a:ext cx="1923453" cy="852546"/>
          </a:xfrm>
          <a:prstGeom prst="rect">
            <a:avLst/>
          </a:prstGeom>
          <a:solidFill>
            <a:schemeClr val="accent5">
              <a:lumMod val="75000"/>
              <a:alpha val="553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41572B-F1AB-98C5-1BD2-0A0215BA73BD}"/>
                  </a:ext>
                </a:extLst>
              </p14:cNvPr>
              <p14:cNvContentPartPr/>
              <p14:nvPr/>
            </p14:nvContentPartPr>
            <p14:xfrm>
              <a:off x="3916357" y="1762994"/>
              <a:ext cx="710280" cy="1128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41572B-F1AB-98C5-1BD2-0A0215BA73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3357" y="1699994"/>
                <a:ext cx="835920" cy="12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60A75B-D4EC-5675-A5DD-9BA5CED5312A}"/>
                  </a:ext>
                </a:extLst>
              </p14:cNvPr>
              <p14:cNvContentPartPr/>
              <p14:nvPr/>
            </p14:nvContentPartPr>
            <p14:xfrm>
              <a:off x="4187797" y="5634794"/>
              <a:ext cx="1126800" cy="535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60A75B-D4EC-5675-A5DD-9BA5CED531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4797" y="5572154"/>
                <a:ext cx="125244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B4A8CB-9590-46AF-11C9-BE5F112E569F}"/>
                  </a:ext>
                </a:extLst>
              </p14:cNvPr>
              <p14:cNvContentPartPr/>
              <p14:nvPr/>
            </p14:nvContentPartPr>
            <p14:xfrm>
              <a:off x="9865034" y="2219040"/>
              <a:ext cx="855720" cy="1209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B4A8CB-9590-46AF-11C9-BE5F112E56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02034" y="2156040"/>
                <a:ext cx="981360" cy="13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986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EA8C4DA-6CB2-626D-3607-E1C529891CD7}"/>
              </a:ext>
            </a:extLst>
          </p:cNvPr>
          <p:cNvSpPr txBox="1"/>
          <p:nvPr/>
        </p:nvSpPr>
        <p:spPr>
          <a:xfrm rot="21302894">
            <a:off x="8447392" y="305103"/>
            <a:ext cx="3447542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“answer my question using these </a:t>
            </a:r>
            <a:r>
              <a:rPr lang="en-US" sz="2400" b="1" dirty="0">
                <a:solidFill>
                  <a:schemeClr val="bg1"/>
                </a:solidFill>
              </a:rPr>
              <a:t>4 sections”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49C689F-AC86-CE2A-201F-9D9495AAA5A8}"/>
              </a:ext>
            </a:extLst>
          </p:cNvPr>
          <p:cNvGrpSpPr/>
          <p:nvPr/>
        </p:nvGrpSpPr>
        <p:grpSpPr>
          <a:xfrm>
            <a:off x="455795" y="1092539"/>
            <a:ext cx="2232549" cy="5646698"/>
            <a:chOff x="95015" y="-145422"/>
            <a:chExt cx="2815346" cy="71207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DF279AB-F224-5079-0628-A65E91F20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5" y="-145422"/>
              <a:ext cx="1362676" cy="223547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B28B4A-9089-B03E-D870-7B13B659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7915" y="-145422"/>
              <a:ext cx="1308322" cy="22354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7AF125-E75E-9038-6E11-79E6FB379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5" y="2236682"/>
              <a:ext cx="1353333" cy="22354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24D2CC-AE90-6BAB-3721-E26C105B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7915" y="2236682"/>
              <a:ext cx="1324469" cy="22354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7B7278-3ECB-C337-F034-CD61AD6C2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15" y="4618786"/>
              <a:ext cx="1389273" cy="23565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620519-19BC-96B4-FCB2-BC387EFBC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7915" y="4618786"/>
              <a:ext cx="1332446" cy="226407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2E74AE8-456F-168C-4268-92E43C4EB38C}"/>
              </a:ext>
            </a:extLst>
          </p:cNvPr>
          <p:cNvGrpSpPr/>
          <p:nvPr/>
        </p:nvGrpSpPr>
        <p:grpSpPr>
          <a:xfrm>
            <a:off x="8671552" y="1645401"/>
            <a:ext cx="2765251" cy="1167676"/>
            <a:chOff x="7953399" y="4132686"/>
            <a:chExt cx="2765251" cy="116767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152331-0B6C-4015-B87E-275A641D1DAC}"/>
                </a:ext>
              </a:extLst>
            </p:cNvPr>
            <p:cNvGrpSpPr/>
            <p:nvPr/>
          </p:nvGrpSpPr>
          <p:grpSpPr>
            <a:xfrm>
              <a:off x="7953399" y="4575093"/>
              <a:ext cx="1341773" cy="581891"/>
              <a:chOff x="3768174" y="762938"/>
              <a:chExt cx="1341773" cy="58189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7D691CE-9F8D-0243-CD7E-4DD329BE97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004" b="41966"/>
              <a:stretch/>
            </p:blipFill>
            <p:spPr>
              <a:xfrm>
                <a:off x="3768174" y="762938"/>
                <a:ext cx="1341773" cy="581891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C15685-F188-51C4-72D4-CD09380E03C5}"/>
                  </a:ext>
                </a:extLst>
              </p:cNvPr>
              <p:cNvSpPr/>
              <p:nvPr/>
            </p:nvSpPr>
            <p:spPr>
              <a:xfrm>
                <a:off x="3776136" y="762939"/>
                <a:ext cx="1324469" cy="581890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C3CA394-426B-AB9C-3DC2-9B9E6BF857EF}"/>
                </a:ext>
              </a:extLst>
            </p:cNvPr>
            <p:cNvGrpSpPr/>
            <p:nvPr/>
          </p:nvGrpSpPr>
          <p:grpSpPr>
            <a:xfrm>
              <a:off x="9370408" y="4957956"/>
              <a:ext cx="1348242" cy="342406"/>
              <a:chOff x="3761705" y="1534834"/>
              <a:chExt cx="1348242" cy="34240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A7B5A38-1ABA-2905-CF6F-63E9E865E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6377" b="58307"/>
              <a:stretch/>
            </p:blipFill>
            <p:spPr>
              <a:xfrm>
                <a:off x="3761705" y="1534834"/>
                <a:ext cx="1324469" cy="342406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F296EF-CF09-89A2-2B06-FA3B8943E86A}"/>
                  </a:ext>
                </a:extLst>
              </p:cNvPr>
              <p:cNvSpPr/>
              <p:nvPr/>
            </p:nvSpPr>
            <p:spPr>
              <a:xfrm>
                <a:off x="3768174" y="1534834"/>
                <a:ext cx="1341773" cy="342405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4D60375-A081-A54E-E6AD-5A644D489D1A}"/>
                </a:ext>
              </a:extLst>
            </p:cNvPr>
            <p:cNvGrpSpPr/>
            <p:nvPr/>
          </p:nvGrpSpPr>
          <p:grpSpPr>
            <a:xfrm>
              <a:off x="7971792" y="4146190"/>
              <a:ext cx="1389273" cy="342406"/>
              <a:chOff x="3768175" y="2046969"/>
              <a:chExt cx="1389273" cy="34240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45A4739-876D-80AF-8837-544E2549DE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739" t="26506" r="-6739" b="58964"/>
              <a:stretch/>
            </p:blipFill>
            <p:spPr>
              <a:xfrm>
                <a:off x="3768175" y="2046970"/>
                <a:ext cx="1389273" cy="34240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D9B37E-2FCA-AE4E-39D4-057CAA83D41B}"/>
                  </a:ext>
                </a:extLst>
              </p:cNvPr>
              <p:cNvSpPr/>
              <p:nvPr/>
            </p:nvSpPr>
            <p:spPr>
              <a:xfrm>
                <a:off x="3777518" y="2046969"/>
                <a:ext cx="1286303" cy="322156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21314E9-85A2-F22F-8358-C550F65CF027}"/>
                </a:ext>
              </a:extLst>
            </p:cNvPr>
            <p:cNvGrpSpPr/>
            <p:nvPr/>
          </p:nvGrpSpPr>
          <p:grpSpPr>
            <a:xfrm>
              <a:off x="9370408" y="4132686"/>
              <a:ext cx="1332446" cy="733353"/>
              <a:chOff x="3760242" y="2517675"/>
              <a:chExt cx="1332446" cy="73335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07DA3B1-E14C-6824-AAFB-E2B745E5F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3532" b="14078"/>
              <a:stretch/>
            </p:blipFill>
            <p:spPr>
              <a:xfrm>
                <a:off x="3760242" y="2517675"/>
                <a:ext cx="1332446" cy="73335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AA44B94-E127-5417-346B-8C774501196E}"/>
                  </a:ext>
                </a:extLst>
              </p:cNvPr>
              <p:cNvSpPr/>
              <p:nvPr/>
            </p:nvSpPr>
            <p:spPr>
              <a:xfrm>
                <a:off x="3769933" y="2517676"/>
                <a:ext cx="1322755" cy="733352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A204EB-9976-DB84-75C8-35BD0F21E745}"/>
              </a:ext>
            </a:extLst>
          </p:cNvPr>
          <p:cNvGrpSpPr/>
          <p:nvPr/>
        </p:nvGrpSpPr>
        <p:grpSpPr>
          <a:xfrm>
            <a:off x="4973333" y="986989"/>
            <a:ext cx="2245331" cy="5679029"/>
            <a:chOff x="5112248" y="-145422"/>
            <a:chExt cx="2815346" cy="712074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BA14394-539B-477E-C7BB-4EF472E8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2248" y="-145422"/>
              <a:ext cx="1362676" cy="223547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F11F26-BB59-4D01-A798-ED6D6E25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148" y="-145422"/>
              <a:ext cx="1308322" cy="223547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C9178DE-1E79-4766-B83F-4974D4DCD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48" y="2236682"/>
              <a:ext cx="1353333" cy="223547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A8476E2-BF10-C1A4-439C-EA1F264D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5148" y="2236682"/>
              <a:ext cx="1324469" cy="223547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1495E24-ADEE-FB00-74D8-76DF97A85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2248" y="4618786"/>
              <a:ext cx="1389273" cy="235653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42D73DC-E5FE-3E5E-7FF5-010DC6F86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5148" y="4618786"/>
              <a:ext cx="1332446" cy="226407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55C704-D35B-72C5-FFF5-2929AE6AC7AE}"/>
                </a:ext>
              </a:extLst>
            </p:cNvPr>
            <p:cNvSpPr/>
            <p:nvPr/>
          </p:nvSpPr>
          <p:spPr>
            <a:xfrm>
              <a:off x="5112248" y="570016"/>
              <a:ext cx="1353333" cy="581890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9EFE15-8B31-F7E1-74B5-C01767ACB164}"/>
                </a:ext>
              </a:extLst>
            </p:cNvPr>
            <p:cNvSpPr/>
            <p:nvPr/>
          </p:nvSpPr>
          <p:spPr>
            <a:xfrm>
              <a:off x="6580715" y="2826326"/>
              <a:ext cx="1322755" cy="342405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71E151-C860-DB37-4515-110C209CDD1D}"/>
                </a:ext>
              </a:extLst>
            </p:cNvPr>
            <p:cNvSpPr/>
            <p:nvPr/>
          </p:nvSpPr>
          <p:spPr>
            <a:xfrm>
              <a:off x="5178766" y="5223162"/>
              <a:ext cx="1322755" cy="342405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A7332D6-37DD-F8EF-FF72-5A23C002ABBE}"/>
                </a:ext>
              </a:extLst>
            </p:cNvPr>
            <p:cNvSpPr/>
            <p:nvPr/>
          </p:nvSpPr>
          <p:spPr>
            <a:xfrm>
              <a:off x="6604839" y="5830785"/>
              <a:ext cx="1322755" cy="818516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685FF5C-8CFB-7F09-31B8-81F48E22679C}"/>
              </a:ext>
            </a:extLst>
          </p:cNvPr>
          <p:cNvSpPr txBox="1"/>
          <p:nvPr/>
        </p:nvSpPr>
        <p:spPr>
          <a:xfrm rot="21302894">
            <a:off x="4820284" y="287388"/>
            <a:ext cx="2551431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what’s relevant?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061755-A010-9963-DDD0-4D7D200AE0F5}"/>
              </a:ext>
            </a:extLst>
          </p:cNvPr>
          <p:cNvSpPr txBox="1"/>
          <p:nvPr/>
        </p:nvSpPr>
        <p:spPr>
          <a:xfrm rot="21302894">
            <a:off x="209991" y="409620"/>
            <a:ext cx="270085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too much content!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openai&quot; Icon - Download for free – Iconduck">
            <a:extLst>
              <a:ext uri="{FF2B5EF4-FFF2-40B4-BE49-F238E27FC236}">
                <a16:creationId xmlns:a16="http://schemas.microsoft.com/office/drawing/2014/main" id="{DC4AF9BB-0821-4FC7-30A9-4EBB9550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531" y="4697859"/>
            <a:ext cx="1844059" cy="18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EEE058C-D553-EA1B-3285-AEFF10EA5E98}"/>
                  </a:ext>
                </a:extLst>
              </p14:cNvPr>
              <p14:cNvContentPartPr/>
              <p14:nvPr/>
            </p14:nvContentPartPr>
            <p14:xfrm>
              <a:off x="9688456" y="3111256"/>
              <a:ext cx="803880" cy="790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EEE058C-D553-EA1B-3285-AEFF10EA5E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25456" y="3048616"/>
                <a:ext cx="929520" cy="91656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25F924D-E436-2C53-37F9-082E74A6F3E0}"/>
              </a:ext>
            </a:extLst>
          </p:cNvPr>
          <p:cNvSpPr txBox="1"/>
          <p:nvPr/>
        </p:nvSpPr>
        <p:spPr>
          <a:xfrm rot="21302894">
            <a:off x="8648342" y="4112901"/>
            <a:ext cx="2821985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response from AI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9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  <p:bldP spid="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A1329-56B5-5064-0E66-D721AE0E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23" y="416635"/>
            <a:ext cx="9858153" cy="60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60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57677-6786-BEBC-100E-FADCC191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5" y="218446"/>
            <a:ext cx="10506740" cy="6421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21BE53-1174-D2CD-BEE3-75236D688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9742">
            <a:off x="6475878" y="2695708"/>
            <a:ext cx="5792159" cy="31486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146691-14CE-3A70-4442-278406D86B7C}"/>
                  </a:ext>
                </a:extLst>
              </p14:cNvPr>
              <p14:cNvContentPartPr/>
              <p14:nvPr/>
            </p14:nvContentPartPr>
            <p14:xfrm>
              <a:off x="4254664" y="2075174"/>
              <a:ext cx="4690080" cy="1093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146691-14CE-3A70-4442-278406D86B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1664" y="2012534"/>
                <a:ext cx="4815720" cy="12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804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2D53F4-B5A3-4E01-C50A-460C33C7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32" y="59245"/>
            <a:ext cx="11027735" cy="67395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771455-C486-E674-126E-143A3284E1B5}"/>
                  </a:ext>
                </a:extLst>
              </p14:cNvPr>
              <p14:cNvContentPartPr/>
              <p14:nvPr/>
            </p14:nvContentPartPr>
            <p14:xfrm>
              <a:off x="6908944" y="1925054"/>
              <a:ext cx="196200" cy="73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771455-C486-E674-126E-143A3284E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3304" y="1889054"/>
                <a:ext cx="267840" cy="80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904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B864D-55E7-D87F-26F3-B4CEAC99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99" y="-74428"/>
            <a:ext cx="11184602" cy="68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9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203E-7D86-3682-1D95-D00821BA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 research: Pinpoint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6583A-5361-B509-4E14-FB73D11D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8160">
            <a:off x="2135373" y="1314986"/>
            <a:ext cx="9517912" cy="58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25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0E4CE-E485-0615-E7BA-2050FA03E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4221" y="0"/>
            <a:ext cx="6998369" cy="5840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A0960D-2C89-D4B3-A930-57BEFF472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44667">
            <a:off x="3986463" y="1768498"/>
            <a:ext cx="7772400" cy="46204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450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1AD85-3EC0-7BD3-E6A4-19D16156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97" y="412286"/>
            <a:ext cx="10353944" cy="1346012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0AC00F-E85A-3E87-A95F-0559C1CE58F6}"/>
              </a:ext>
            </a:extLst>
          </p:cNvPr>
          <p:cNvCxnSpPr>
            <a:cxnSpLocks/>
          </p:cNvCxnSpPr>
          <p:nvPr/>
        </p:nvCxnSpPr>
        <p:spPr>
          <a:xfrm>
            <a:off x="6674038" y="4217286"/>
            <a:ext cx="1342908" cy="0"/>
          </a:xfrm>
          <a:prstGeom prst="line">
            <a:avLst/>
          </a:prstGeom>
          <a:ln w="31750">
            <a:solidFill>
              <a:srgbClr val="EE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730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3E992-FE81-3513-3531-5D582197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5631E-09FC-C5C2-9B5C-3B73F9D5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31" y="508764"/>
            <a:ext cx="10186737" cy="5840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FA3069-3B55-02C7-FDCA-A3963DDB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9697">
            <a:off x="830480" y="213269"/>
            <a:ext cx="5100445" cy="6431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29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E8BD2-9708-8C74-B65E-75C0A99F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63B07-66A5-2CFB-C2BF-3117455D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73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4BD353-186A-B1F6-7633-FA740C9D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3" y="183790"/>
            <a:ext cx="10620153" cy="6490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657A9-2886-41F6-EC94-35229547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54146">
            <a:off x="3124201" y="1077211"/>
            <a:ext cx="7772400" cy="32575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4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CB905-88F4-8AC8-EC1D-2203CED7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2F7E3-96FD-EDCC-3777-4C1F7090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7" y="1623486"/>
            <a:ext cx="11024191" cy="4654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42857D-ABB9-A911-C3AA-A5F8D216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99"/>
          <a:stretch>
            <a:fillRect/>
          </a:stretch>
        </p:blipFill>
        <p:spPr>
          <a:xfrm rot="21327305">
            <a:off x="1187050" y="886288"/>
            <a:ext cx="7772400" cy="7940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E8F39F-A594-0CEF-3969-CF576D52E42E}"/>
                  </a:ext>
                </a:extLst>
              </p14:cNvPr>
              <p14:cNvContentPartPr/>
              <p14:nvPr/>
            </p14:nvContentPartPr>
            <p14:xfrm>
              <a:off x="6703626" y="1159183"/>
              <a:ext cx="2147760" cy="121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E8F39F-A594-0CEF-3969-CF576D52E4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7626" y="1123183"/>
                <a:ext cx="2219400" cy="12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EC4F9C-0035-E874-4108-92E97BEC0E85}"/>
                  </a:ext>
                </a:extLst>
              </p14:cNvPr>
              <p14:cNvContentPartPr/>
              <p14:nvPr/>
            </p14:nvContentPartPr>
            <p14:xfrm>
              <a:off x="1310224" y="1892152"/>
              <a:ext cx="4871880" cy="4604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EC4F9C-0035-E874-4108-92E97BEC0E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7584" y="1829152"/>
                <a:ext cx="4997520" cy="47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793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49F6-D360-E76C-060C-6B2A34A4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journalism workflow is not the same as the “general bunch of PDFs”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828D8-BEF0-A3A0-FF98-8A2D9E527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3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B40901-C4FE-A990-38CC-929F0668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0207">
            <a:off x="647062" y="1556700"/>
            <a:ext cx="11369040" cy="78354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88B56B-7394-41BD-CED4-6CE07C79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PDF workflow is </a:t>
            </a:r>
            <a:r>
              <a:rPr lang="en-US" b="1" dirty="0"/>
              <a:t>special</a:t>
            </a:r>
            <a:r>
              <a:rPr lang="en-US" dirty="0"/>
              <a:t> and </a:t>
            </a:r>
            <a:r>
              <a:rPr lang="en-US" b="1" dirty="0"/>
              <a:t>specific</a:t>
            </a:r>
          </a:p>
        </p:txBody>
      </p:sp>
    </p:spTree>
    <p:extLst>
      <p:ext uri="{BB962C8B-B14F-4D97-AF65-F5344CB8AC3E}">
        <p14:creationId xmlns:p14="http://schemas.microsoft.com/office/powerpoint/2010/main" val="2627794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FB75544-791B-300D-FA04-4FC3C466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34" y="1346558"/>
            <a:ext cx="4559128" cy="3201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8425E0-6D09-49F7-B26B-9278B629FB39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4CB77-C513-3BEF-1C6C-6D119ABB5187}"/>
              </a:ext>
            </a:extLst>
          </p:cNvPr>
          <p:cNvSpPr txBox="1"/>
          <p:nvPr/>
        </p:nvSpPr>
        <p:spPr>
          <a:xfrm>
            <a:off x="1189112" y="125916"/>
            <a:ext cx="98137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</a:t>
            </a:r>
            <a:r>
              <a:rPr lang="en-US" sz="2600" i="1" dirty="0">
                <a:solidFill>
                  <a:schemeClr val="bg1"/>
                </a:solidFill>
              </a:rPr>
              <a:t>down down down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B150AA-ECC2-7FDD-288E-085FF317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8086">
            <a:off x="2147158" y="4934124"/>
            <a:ext cx="2806700" cy="92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865A81D-51B6-050B-F888-EE7C4D28A3E0}"/>
                  </a:ext>
                </a:extLst>
              </p14:cNvPr>
              <p14:cNvContentPartPr/>
              <p14:nvPr/>
            </p14:nvContentPartPr>
            <p14:xfrm>
              <a:off x="369934" y="5024501"/>
              <a:ext cx="2118960" cy="1365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865A81D-51B6-050B-F888-EE7C4D28A3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934" y="4961501"/>
                <a:ext cx="2244600" cy="14907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DDDEC10-9B57-90F9-582F-72766E3AD114}"/>
              </a:ext>
            </a:extLst>
          </p:cNvPr>
          <p:cNvSpPr txBox="1"/>
          <p:nvPr/>
        </p:nvSpPr>
        <p:spPr>
          <a:xfrm rot="20926541">
            <a:off x="145497" y="1014612"/>
            <a:ext cx="236154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open all these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B773E8-2E0A-23BC-5D51-2188CD725002}"/>
                  </a:ext>
                </a:extLst>
              </p14:cNvPr>
              <p14:cNvContentPartPr/>
              <p14:nvPr/>
            </p14:nvContentPartPr>
            <p14:xfrm>
              <a:off x="3082508" y="3934488"/>
              <a:ext cx="936000" cy="2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B773E8-2E0A-23BC-5D51-2188CD7250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9868" y="3871848"/>
                <a:ext cx="1061640" cy="1490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626CFE43-7D64-F103-7C26-8BDC938B1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919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DB7399-3BE8-1FE8-D774-B93F2AFD75C2}"/>
              </a:ext>
            </a:extLst>
          </p:cNvPr>
          <p:cNvSpPr txBox="1"/>
          <p:nvPr/>
        </p:nvSpPr>
        <p:spPr>
          <a:xfrm>
            <a:off x="5445918" y="2406885"/>
            <a:ext cx="6523661" cy="16312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5000" b="1" dirty="0"/>
              <a:t>Scraping PDFs with Python + Natural PDF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D30102-58EA-9408-09DA-ABFF62A49225}"/>
              </a:ext>
            </a:extLst>
          </p:cNvPr>
          <p:cNvSpPr txBox="1"/>
          <p:nvPr/>
        </p:nvSpPr>
        <p:spPr>
          <a:xfrm rot="21255113">
            <a:off x="386806" y="4545842"/>
            <a:ext cx="371082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click all these to install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C98787C-849B-6F79-1AFD-87F16D53F504}"/>
                  </a:ext>
                </a:extLst>
              </p14:cNvPr>
              <p14:cNvContentPartPr/>
              <p14:nvPr/>
            </p14:nvContentPartPr>
            <p14:xfrm>
              <a:off x="2492134" y="993221"/>
              <a:ext cx="1271880" cy="1610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C98787C-849B-6F79-1AFD-87F16D53F5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9494" y="930581"/>
                <a:ext cx="1397520" cy="17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022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85301-3B3B-FDCF-967D-F487CC77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96714">
            <a:off x="710348" y="137602"/>
            <a:ext cx="10771305" cy="65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21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EFAA-3018-24DC-939E-6D0220467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CC4B36-5C95-2231-CF6E-936021D9D219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A1479-9BD1-E8A9-22B8-4EAD22EFA30D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72943-FC87-C957-90DE-A9C47EB5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5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CBD1D2-C92C-0C39-52AF-59A210BB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7366">
            <a:off x="5267716" y="2888901"/>
            <a:ext cx="7780822" cy="10243908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A953515-CA79-7BA4-E0C8-3A8B585061E1}"/>
              </a:ext>
            </a:extLst>
          </p:cNvPr>
          <p:cNvGrpSpPr/>
          <p:nvPr/>
        </p:nvGrpSpPr>
        <p:grpSpPr>
          <a:xfrm>
            <a:off x="5557534" y="1076021"/>
            <a:ext cx="2232360" cy="1992240"/>
            <a:chOff x="5557534" y="1076021"/>
            <a:chExt cx="2232360" cy="19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B595AA-EDD4-BA8D-9BD4-42C25D92A427}"/>
                    </a:ext>
                  </a:extLst>
                </p14:cNvPr>
                <p14:cNvContentPartPr/>
                <p14:nvPr/>
              </p14:nvContentPartPr>
              <p14:xfrm>
                <a:off x="6106534" y="1557341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B595AA-EDD4-BA8D-9BD4-42C25D92A4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43534" y="149434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9A64DF-9B76-524B-940D-8680DEDC62F0}"/>
                    </a:ext>
                  </a:extLst>
                </p14:cNvPr>
                <p14:cNvContentPartPr/>
                <p14:nvPr/>
              </p14:nvContentPartPr>
              <p14:xfrm>
                <a:off x="6673534" y="1543301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9A64DF-9B76-524B-940D-8680DEDC62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0534" y="148066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F970D0-73E8-AF28-70F5-438B95234048}"/>
                    </a:ext>
                  </a:extLst>
                </p14:cNvPr>
                <p14:cNvContentPartPr/>
                <p14:nvPr/>
              </p14:nvContentPartPr>
              <p14:xfrm>
                <a:off x="6148294" y="1995461"/>
                <a:ext cx="434880" cy="163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F970D0-73E8-AF28-70F5-438B952340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5294" y="1932461"/>
                  <a:ext cx="560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EF550A-25B3-D6D4-D198-10CEC5F6A49F}"/>
                    </a:ext>
                  </a:extLst>
                </p14:cNvPr>
                <p14:cNvContentPartPr/>
                <p14:nvPr/>
              </p14:nvContentPartPr>
              <p14:xfrm>
                <a:off x="5724214" y="1076021"/>
                <a:ext cx="2065680" cy="141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EF550A-25B3-D6D4-D198-10CEC5F6A4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61214" y="1013021"/>
                  <a:ext cx="2191320" cy="15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1BE8D4-0567-20DB-4F3A-5E23C11E7158}"/>
                    </a:ext>
                  </a:extLst>
                </p14:cNvPr>
                <p14:cNvContentPartPr/>
                <p14:nvPr/>
              </p14:nvContentPartPr>
              <p14:xfrm>
                <a:off x="6958294" y="2539061"/>
                <a:ext cx="62280" cy="30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1BE8D4-0567-20DB-4F3A-5E23C11E71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95654" y="2476421"/>
                  <a:ext cx="1879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B443619-0096-B706-C114-2B487C352433}"/>
                    </a:ext>
                  </a:extLst>
                </p14:cNvPr>
                <p14:cNvContentPartPr/>
                <p14:nvPr/>
              </p14:nvContentPartPr>
              <p14:xfrm>
                <a:off x="6136054" y="2568581"/>
                <a:ext cx="175680" cy="499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B443619-0096-B706-C114-2B487C3524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73054" y="2505581"/>
                  <a:ext cx="3013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972AF4-478A-82AC-C350-EB9FC6CD0C5C}"/>
                    </a:ext>
                  </a:extLst>
                </p14:cNvPr>
                <p14:cNvContentPartPr/>
                <p14:nvPr/>
              </p14:nvContentPartPr>
              <p14:xfrm>
                <a:off x="7043614" y="2908061"/>
                <a:ext cx="145440" cy="11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972AF4-478A-82AC-C350-EB9FC6CD0C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80974" y="2845061"/>
                  <a:ext cx="271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8E452B-2C05-C495-00F1-CFC51E4BA648}"/>
                    </a:ext>
                  </a:extLst>
                </p14:cNvPr>
                <p14:cNvContentPartPr/>
                <p14:nvPr/>
              </p14:nvContentPartPr>
              <p14:xfrm>
                <a:off x="7413694" y="2028581"/>
                <a:ext cx="304920" cy="627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8E452B-2C05-C495-00F1-CFC51E4BA6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50694" y="1965581"/>
                  <a:ext cx="43056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0376E2-1C35-0CF9-9255-E65E9B128B02}"/>
                    </a:ext>
                  </a:extLst>
                </p14:cNvPr>
                <p14:cNvContentPartPr/>
                <p14:nvPr/>
              </p14:nvContentPartPr>
              <p14:xfrm>
                <a:off x="5557534" y="1950101"/>
                <a:ext cx="109080" cy="492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0376E2-1C35-0CF9-9255-E65E9B128B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94894" y="1887101"/>
                  <a:ext cx="23472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0068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F4EE-EFAD-110D-4D01-BF7EB6ED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28E015-D460-5704-E0EC-BE4C7CAD6B70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00C82-52E0-FD64-8689-DB0F3B7E5CD9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FD2D88-A6CF-44CD-2669-6C1BEF75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25" y="1183598"/>
            <a:ext cx="9640330" cy="5148939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DBF9A2-72AF-14FF-7E42-1EA638F50C0D}"/>
                  </a:ext>
                </a:extLst>
              </p14:cNvPr>
              <p14:cNvContentPartPr/>
              <p14:nvPr/>
            </p14:nvContentPartPr>
            <p14:xfrm>
              <a:off x="7906534" y="2314421"/>
              <a:ext cx="1086840" cy="83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DBF9A2-72AF-14FF-7E42-1EA638F50C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3894" y="2251781"/>
                <a:ext cx="1212480" cy="9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77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C1EE801-A7AF-C42C-8A1A-51A3BB41EE39}"/>
              </a:ext>
            </a:extLst>
          </p:cNvPr>
          <p:cNvSpPr txBox="1"/>
          <p:nvPr/>
        </p:nvSpPr>
        <p:spPr>
          <a:xfrm>
            <a:off x="806116" y="1348649"/>
            <a:ext cx="81945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37597-F3C1-6590-BFFC-C4CB3D292644}"/>
              </a:ext>
            </a:extLst>
          </p:cNvPr>
          <p:cNvSpPr txBox="1"/>
          <p:nvPr/>
        </p:nvSpPr>
        <p:spPr>
          <a:xfrm>
            <a:off x="1708674" y="1348649"/>
            <a:ext cx="78258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1B81E8-31AC-5EA8-37F6-CF96C4CC896F}"/>
              </a:ext>
            </a:extLst>
          </p:cNvPr>
          <p:cNvSpPr txBox="1"/>
          <p:nvPr/>
        </p:nvSpPr>
        <p:spPr>
          <a:xfrm>
            <a:off x="2574364" y="1348648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17471E-0A5F-1EA1-6BBC-E4CBEF67DE20}"/>
              </a:ext>
            </a:extLst>
          </p:cNvPr>
          <p:cNvSpPr txBox="1"/>
          <p:nvPr/>
        </p:nvSpPr>
        <p:spPr>
          <a:xfrm>
            <a:off x="3125705" y="1348647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C1319-8093-57E7-0822-EA16B8A5FE2E}"/>
              </a:ext>
            </a:extLst>
          </p:cNvPr>
          <p:cNvSpPr txBox="1"/>
          <p:nvPr/>
        </p:nvSpPr>
        <p:spPr>
          <a:xfrm>
            <a:off x="4315138" y="1378668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9523A7-1CD8-1091-8D46-BA34F70794CB}"/>
              </a:ext>
            </a:extLst>
          </p:cNvPr>
          <p:cNvSpPr txBox="1"/>
          <p:nvPr/>
        </p:nvSpPr>
        <p:spPr>
          <a:xfrm>
            <a:off x="4866479" y="1378667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A7F292-FC98-7FE2-8ED2-1C6BD4A006A6}"/>
              </a:ext>
            </a:extLst>
          </p:cNvPr>
          <p:cNvSpPr txBox="1"/>
          <p:nvPr/>
        </p:nvSpPr>
        <p:spPr>
          <a:xfrm>
            <a:off x="5874481" y="1378667"/>
            <a:ext cx="70243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F84C83-3F2E-A581-11BB-8458A14587F6}"/>
              </a:ext>
            </a:extLst>
          </p:cNvPr>
          <p:cNvSpPr txBox="1"/>
          <p:nvPr/>
        </p:nvSpPr>
        <p:spPr>
          <a:xfrm>
            <a:off x="809915" y="2931695"/>
            <a:ext cx="112242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A52CBF-2BA6-188E-1E5C-1B6F3E747635}"/>
              </a:ext>
            </a:extLst>
          </p:cNvPr>
          <p:cNvSpPr txBox="1"/>
          <p:nvPr/>
        </p:nvSpPr>
        <p:spPr>
          <a:xfrm>
            <a:off x="2088292" y="2931695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AAB3DB-A13C-48A2-975F-B5C8ED5EEA30}"/>
              </a:ext>
            </a:extLst>
          </p:cNvPr>
          <p:cNvSpPr txBox="1"/>
          <p:nvPr/>
        </p:nvSpPr>
        <p:spPr>
          <a:xfrm>
            <a:off x="3615702" y="2931695"/>
            <a:ext cx="110639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E37DC-C178-21FF-5146-B34D59847C8C}"/>
              </a:ext>
            </a:extLst>
          </p:cNvPr>
          <p:cNvSpPr txBox="1"/>
          <p:nvPr/>
        </p:nvSpPr>
        <p:spPr>
          <a:xfrm>
            <a:off x="7610647" y="1378668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532E38-F2B3-D1C0-3E4F-1D20B091E5A3}"/>
              </a:ext>
            </a:extLst>
          </p:cNvPr>
          <p:cNvSpPr txBox="1"/>
          <p:nvPr/>
        </p:nvSpPr>
        <p:spPr>
          <a:xfrm>
            <a:off x="8193890" y="1378668"/>
            <a:ext cx="5389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01232D-2C9B-65F2-BC80-721204631678}"/>
              </a:ext>
            </a:extLst>
          </p:cNvPr>
          <p:cNvSpPr txBox="1"/>
          <p:nvPr/>
        </p:nvSpPr>
        <p:spPr>
          <a:xfrm>
            <a:off x="8832903" y="1378668"/>
            <a:ext cx="41710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500EA3-992F-11F3-3CD1-07D139FDEBA9}"/>
              </a:ext>
            </a:extLst>
          </p:cNvPr>
          <p:cNvSpPr txBox="1"/>
          <p:nvPr/>
        </p:nvSpPr>
        <p:spPr>
          <a:xfrm>
            <a:off x="9350088" y="1378667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F9A97-E168-3C5A-0F7E-910887A8F514}"/>
              </a:ext>
            </a:extLst>
          </p:cNvPr>
          <p:cNvSpPr txBox="1"/>
          <p:nvPr/>
        </p:nvSpPr>
        <p:spPr>
          <a:xfrm>
            <a:off x="7610647" y="2931695"/>
            <a:ext cx="1191352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B7C488-AA92-4AFD-7C47-19CBBC0C0286}"/>
              </a:ext>
            </a:extLst>
          </p:cNvPr>
          <p:cNvSpPr txBox="1"/>
          <p:nvPr/>
        </p:nvSpPr>
        <p:spPr>
          <a:xfrm>
            <a:off x="8889024" y="2931695"/>
            <a:ext cx="1217000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6AC7D1-1CE4-64F2-B05B-72FCAD798E5B}"/>
              </a:ext>
            </a:extLst>
          </p:cNvPr>
          <p:cNvSpPr txBox="1"/>
          <p:nvPr/>
        </p:nvSpPr>
        <p:spPr>
          <a:xfrm>
            <a:off x="10176416" y="2931695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8F8D43-7D0D-7DEB-408B-C9FAF92D8E41}"/>
              </a:ext>
            </a:extLst>
          </p:cNvPr>
          <p:cNvCxnSpPr>
            <a:cxnSpLocks/>
          </p:cNvCxnSpPr>
          <p:nvPr/>
        </p:nvCxnSpPr>
        <p:spPr>
          <a:xfrm>
            <a:off x="7747929" y="4711200"/>
            <a:ext cx="363400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479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BAD4-C045-BDD9-8D49-4354113E5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A24B5E-47F6-34E2-30DB-ABE35950561C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EFE04-7D29-3951-7F24-993BBD802ADD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7DCBC-0072-DF08-744E-3C113A3C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25" y="1183598"/>
            <a:ext cx="9640330" cy="5148939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D27728-8197-9981-A02D-9821DCD0854C}"/>
                  </a:ext>
                </a:extLst>
              </p14:cNvPr>
              <p14:cNvContentPartPr/>
              <p14:nvPr/>
            </p14:nvContentPartPr>
            <p14:xfrm>
              <a:off x="3603094" y="2919581"/>
              <a:ext cx="1655640" cy="286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D27728-8197-9981-A02D-9821DCD085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0454" y="2856581"/>
                <a:ext cx="1781280" cy="4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076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73119-61C6-8911-B301-4BAADADAB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306EDE-5740-F8D8-B371-E97CC8045202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EF0B9-059E-CE3F-334F-BBF7607FBEF3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C49E1-7F1A-F78E-AEC7-3CB526F2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25" y="1183598"/>
            <a:ext cx="9640330" cy="5148939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7EB12D-9192-45CE-EF9C-31C59F5685AF}"/>
                  </a:ext>
                </a:extLst>
              </p14:cNvPr>
              <p14:cNvContentPartPr/>
              <p14:nvPr/>
            </p14:nvContentPartPr>
            <p14:xfrm>
              <a:off x="4152814" y="1358261"/>
              <a:ext cx="661680" cy="963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7EB12D-9192-45CE-EF9C-31C59F5685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9814" y="1295621"/>
                <a:ext cx="787320" cy="10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061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ED899-9A09-D520-6922-9671477C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D1D339-3D72-D7FD-50E4-929187F99268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BC8BA-3CF3-B097-6BDA-6557D53F76CE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17DF7-2E7C-03B0-5338-ECF0A397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43" y="994714"/>
            <a:ext cx="8235911" cy="10843057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88A6AB-1C4F-DDF9-14A3-3A4B148847D9}"/>
                  </a:ext>
                </a:extLst>
              </p14:cNvPr>
              <p14:cNvContentPartPr/>
              <p14:nvPr/>
            </p14:nvContentPartPr>
            <p14:xfrm>
              <a:off x="1513654" y="2845421"/>
              <a:ext cx="880200" cy="1694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88A6AB-1C4F-DDF9-14A3-3A4B148847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0654" y="2782781"/>
                <a:ext cx="1005840" cy="18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203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5A945-0701-EC7F-5E03-7A216A97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0F9AFC-EEF2-D6CF-9959-4242B783CB7F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902F0-9D95-BFED-378F-3D073C90EC4F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93237-F5B6-3F1B-D317-9954D646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67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0B5564-9307-0FD2-2189-409154DB7172}"/>
                  </a:ext>
                </a:extLst>
              </p14:cNvPr>
              <p14:cNvContentPartPr/>
              <p14:nvPr/>
            </p14:nvContentPartPr>
            <p14:xfrm>
              <a:off x="7643734" y="3754781"/>
              <a:ext cx="644040" cy="1585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0B5564-9307-0FD2-2189-409154DB71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0734" y="3692141"/>
                <a:ext cx="769680" cy="17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035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C7293-98B3-DA75-D7F9-7C939927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FF1FFF6-9D3F-9094-B3AC-42806335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34" y="1346558"/>
            <a:ext cx="4559128" cy="3201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858CB4-1D54-1357-ADEB-6ADC65B0E269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38AA8-65B2-F0FB-3DDA-61715222027C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</a:t>
            </a:r>
            <a:r>
              <a:rPr lang="en-US" sz="2600" i="1" dirty="0">
                <a:solidFill>
                  <a:schemeClr val="bg1"/>
                </a:solidFill>
              </a:rPr>
              <a:t>down down down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2C0101-2DCA-B25C-B236-7AA259DE3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8086">
            <a:off x="2147158" y="4934124"/>
            <a:ext cx="2806700" cy="92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9A92EBE-EA13-AAEB-30F1-E7C1656C6244}"/>
                  </a:ext>
                </a:extLst>
              </p14:cNvPr>
              <p14:cNvContentPartPr/>
              <p14:nvPr/>
            </p14:nvContentPartPr>
            <p14:xfrm>
              <a:off x="369934" y="5024501"/>
              <a:ext cx="2118960" cy="1365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9A92EBE-EA13-AAEB-30F1-E7C1656C62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934" y="4961501"/>
                <a:ext cx="2244600" cy="14907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D7EADF-A61A-1B4D-68BC-8C210A699D1F}"/>
              </a:ext>
            </a:extLst>
          </p:cNvPr>
          <p:cNvSpPr txBox="1"/>
          <p:nvPr/>
        </p:nvSpPr>
        <p:spPr>
          <a:xfrm rot="20926541">
            <a:off x="145497" y="1014612"/>
            <a:ext cx="236154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open all these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CD28FD-8159-FCCF-0058-DEFEC1715594}"/>
                  </a:ext>
                </a:extLst>
              </p14:cNvPr>
              <p14:cNvContentPartPr/>
              <p14:nvPr/>
            </p14:nvContentPartPr>
            <p14:xfrm>
              <a:off x="3082508" y="3934488"/>
              <a:ext cx="936000" cy="2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CD28FD-8159-FCCF-0058-DEFEC17155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9868" y="3871848"/>
                <a:ext cx="1061640" cy="1490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D887ECA-4A08-6824-D7F3-1C59AE7F8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919" y="974338"/>
            <a:ext cx="4373331" cy="5757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949B36-3438-A960-BD48-42E9CFEBC85D}"/>
              </a:ext>
            </a:extLst>
          </p:cNvPr>
          <p:cNvSpPr txBox="1"/>
          <p:nvPr/>
        </p:nvSpPr>
        <p:spPr>
          <a:xfrm rot="21255113">
            <a:off x="386806" y="4545842"/>
            <a:ext cx="3710824" cy="523220"/>
          </a:xfrm>
          <a:prstGeom prst="rect">
            <a:avLst/>
          </a:prstGeom>
          <a:solidFill>
            <a:srgbClr val="E71023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click all these to install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1D0B16F-0237-53B2-AD9B-A3C449A6341E}"/>
                  </a:ext>
                </a:extLst>
              </p14:cNvPr>
              <p14:cNvContentPartPr/>
              <p14:nvPr/>
            </p14:nvContentPartPr>
            <p14:xfrm>
              <a:off x="2492134" y="993221"/>
              <a:ext cx="1271880" cy="1610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1D0B16F-0237-53B2-AD9B-A3C449A634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9494" y="930581"/>
                <a:ext cx="1397520" cy="17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793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C07C-36BE-2749-C05E-407FA626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352A0A-470F-6A86-A2A1-9BEF7AEFC6BE}"/>
              </a:ext>
            </a:extLst>
          </p:cNvPr>
          <p:cNvSpPr/>
          <p:nvPr/>
        </p:nvSpPr>
        <p:spPr>
          <a:xfrm>
            <a:off x="0" y="-1"/>
            <a:ext cx="12192000" cy="744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CB0F7-FB38-18F5-2221-AE79C74FF83E}"/>
              </a:ext>
            </a:extLst>
          </p:cNvPr>
          <p:cNvSpPr txBox="1"/>
          <p:nvPr/>
        </p:nvSpPr>
        <p:spPr>
          <a:xfrm>
            <a:off x="1230725" y="125916"/>
            <a:ext cx="9730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Visit </a:t>
            </a:r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bit.ly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abraji</a:t>
            </a:r>
            <a:r>
              <a:rPr lang="en-US" sz="2600" b="1" dirty="0">
                <a:solidFill>
                  <a:schemeClr val="bg1"/>
                </a:solidFill>
              </a:rPr>
              <a:t>-pdfs</a:t>
            </a:r>
            <a:r>
              <a:rPr lang="en-US" sz="2600" dirty="0">
                <a:solidFill>
                  <a:schemeClr val="bg1"/>
                </a:solidFill>
              </a:rPr>
              <a:t>, scroll down down down down 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681D7-1BF2-B72D-AAC8-87B9C41B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44" y="889684"/>
            <a:ext cx="4439413" cy="5844746"/>
          </a:xfrm>
          <a:prstGeom prst="rect">
            <a:avLst/>
          </a:prstGeo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D04C32-5930-04E7-6622-2E41D87EF342}"/>
              </a:ext>
            </a:extLst>
          </p:cNvPr>
          <p:cNvSpPr txBox="1"/>
          <p:nvPr/>
        </p:nvSpPr>
        <p:spPr>
          <a:xfrm>
            <a:off x="5445918" y="1407949"/>
            <a:ext cx="6523661" cy="240065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5000" b="1" dirty="0"/>
              <a:t>Interviewing the worst PDFs on the planet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44BFE-A5E4-2511-BF62-D25BB24D5D5B}"/>
              </a:ext>
            </a:extLst>
          </p:cNvPr>
          <p:cNvSpPr txBox="1"/>
          <p:nvPr/>
        </p:nvSpPr>
        <p:spPr>
          <a:xfrm>
            <a:off x="5445918" y="4624262"/>
            <a:ext cx="5699252" cy="169277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Jonathan Soma</a:t>
            </a:r>
          </a:p>
          <a:p>
            <a:r>
              <a:rPr lang="en-US" sz="2600" dirty="0"/>
              <a:t>Knight Chair in Data Journalism</a:t>
            </a:r>
          </a:p>
          <a:p>
            <a:r>
              <a:rPr lang="en-US" sz="2600" dirty="0"/>
              <a:t>Columbia University</a:t>
            </a:r>
          </a:p>
          <a:p>
            <a:r>
              <a:rPr lang="en-US" sz="2600" dirty="0"/>
              <a:t>js4571@columbia.edu / @</a:t>
            </a:r>
            <a:r>
              <a:rPr lang="en-US" sz="2600" dirty="0" err="1"/>
              <a:t>dangerscarf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518351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539A-E735-9867-57CE-2AF17627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more accurate/tabular, the less LLMs are useful (kind of)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B627-BC76-8FB6-64F6-5783A0F02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the more general vibes-y the better an LLM is.</a:t>
            </a:r>
          </a:p>
        </p:txBody>
      </p:sp>
    </p:spTree>
    <p:extLst>
      <p:ext uri="{BB962C8B-B14F-4D97-AF65-F5344CB8AC3E}">
        <p14:creationId xmlns:p14="http://schemas.microsoft.com/office/powerpoint/2010/main" val="3896007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7DB0-9AC8-982B-457E-7524AFF0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=LLM or =CLAUDEEXTRACT if it’s based on the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4245D-362D-4EB5-4B79-419927441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95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A34A-6ED6-A6FB-1D52-CC77CDE3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an LLM to make your PDF processing workflow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5AFB9-4A83-090A-7024-39381E81D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67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6B0B-B676-130E-4855-1D2EF79D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 real text! Images of text! need OCR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00D43-9369-F4DD-7E2D-82386F82B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0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2208DA-A15E-A068-537B-94585E612EAE}"/>
              </a:ext>
            </a:extLst>
          </p:cNvPr>
          <p:cNvSpPr txBox="1"/>
          <p:nvPr/>
        </p:nvSpPr>
        <p:spPr>
          <a:xfrm>
            <a:off x="806116" y="1348649"/>
            <a:ext cx="819455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3F459-32D2-582D-0491-419498DA3B88}"/>
              </a:ext>
            </a:extLst>
          </p:cNvPr>
          <p:cNvSpPr txBox="1"/>
          <p:nvPr/>
        </p:nvSpPr>
        <p:spPr>
          <a:xfrm>
            <a:off x="1708674" y="1348649"/>
            <a:ext cx="782587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F529D-DBB5-4B15-73FA-D46D4CF27532}"/>
              </a:ext>
            </a:extLst>
          </p:cNvPr>
          <p:cNvSpPr txBox="1"/>
          <p:nvPr/>
        </p:nvSpPr>
        <p:spPr>
          <a:xfrm>
            <a:off x="2574364" y="1348648"/>
            <a:ext cx="4860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4AD64-6D7B-B573-119F-7534026D8259}"/>
              </a:ext>
            </a:extLst>
          </p:cNvPr>
          <p:cNvSpPr txBox="1"/>
          <p:nvPr/>
        </p:nvSpPr>
        <p:spPr>
          <a:xfrm>
            <a:off x="3125705" y="1348647"/>
            <a:ext cx="628698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830A6-0019-95EE-D511-428C731C96CB}"/>
              </a:ext>
            </a:extLst>
          </p:cNvPr>
          <p:cNvSpPr txBox="1"/>
          <p:nvPr/>
        </p:nvSpPr>
        <p:spPr>
          <a:xfrm>
            <a:off x="4315138" y="1378668"/>
            <a:ext cx="4860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83AB4-DBF0-3DB2-5407-DABE136BE830}"/>
              </a:ext>
            </a:extLst>
          </p:cNvPr>
          <p:cNvSpPr txBox="1"/>
          <p:nvPr/>
        </p:nvSpPr>
        <p:spPr>
          <a:xfrm>
            <a:off x="4866479" y="1378667"/>
            <a:ext cx="628698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C050B-8487-919D-B9EB-B2F9E14A365E}"/>
              </a:ext>
            </a:extLst>
          </p:cNvPr>
          <p:cNvSpPr txBox="1"/>
          <p:nvPr/>
        </p:nvSpPr>
        <p:spPr>
          <a:xfrm>
            <a:off x="5874481" y="1378667"/>
            <a:ext cx="702436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8C7CE-208C-D405-8A11-E28EFAF91E67}"/>
              </a:ext>
            </a:extLst>
          </p:cNvPr>
          <p:cNvSpPr txBox="1"/>
          <p:nvPr/>
        </p:nvSpPr>
        <p:spPr>
          <a:xfrm>
            <a:off x="809915" y="2931695"/>
            <a:ext cx="1122423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416F8-A11A-7E3E-E86D-F925E08D3D52}"/>
              </a:ext>
            </a:extLst>
          </p:cNvPr>
          <p:cNvSpPr txBox="1"/>
          <p:nvPr/>
        </p:nvSpPr>
        <p:spPr>
          <a:xfrm>
            <a:off x="2088292" y="2931695"/>
            <a:ext cx="1337226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DB4B4-31A0-8E6F-396E-960C6675AFCB}"/>
              </a:ext>
            </a:extLst>
          </p:cNvPr>
          <p:cNvSpPr txBox="1"/>
          <p:nvPr/>
        </p:nvSpPr>
        <p:spPr>
          <a:xfrm>
            <a:off x="3615702" y="2931695"/>
            <a:ext cx="1106393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0E94A-371E-9DB8-26B8-2C850CB3ABBD}"/>
              </a:ext>
            </a:extLst>
          </p:cNvPr>
          <p:cNvSpPr txBox="1"/>
          <p:nvPr/>
        </p:nvSpPr>
        <p:spPr>
          <a:xfrm>
            <a:off x="7610647" y="1378668"/>
            <a:ext cx="4860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F7E9A-CF9D-AC95-5BE1-EC3A581FAFBB}"/>
              </a:ext>
            </a:extLst>
          </p:cNvPr>
          <p:cNvSpPr txBox="1"/>
          <p:nvPr/>
        </p:nvSpPr>
        <p:spPr>
          <a:xfrm>
            <a:off x="8193890" y="1378668"/>
            <a:ext cx="5389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F9731-1F10-DCD9-06EA-518AEBCC254F}"/>
              </a:ext>
            </a:extLst>
          </p:cNvPr>
          <p:cNvSpPr txBox="1"/>
          <p:nvPr/>
        </p:nvSpPr>
        <p:spPr>
          <a:xfrm>
            <a:off x="8832903" y="1378668"/>
            <a:ext cx="417102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858E0-4A26-D29E-DFFE-9DC0F843770F}"/>
              </a:ext>
            </a:extLst>
          </p:cNvPr>
          <p:cNvSpPr txBox="1"/>
          <p:nvPr/>
        </p:nvSpPr>
        <p:spPr>
          <a:xfrm>
            <a:off x="9350088" y="1378667"/>
            <a:ext cx="628698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D515F8-8AB7-6794-4DE5-42469C1A67E7}"/>
              </a:ext>
            </a:extLst>
          </p:cNvPr>
          <p:cNvSpPr txBox="1"/>
          <p:nvPr/>
        </p:nvSpPr>
        <p:spPr>
          <a:xfrm>
            <a:off x="7610647" y="2931695"/>
            <a:ext cx="1191352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4FD696-24FA-0E29-F0E7-D6C106EDC2A5}"/>
              </a:ext>
            </a:extLst>
          </p:cNvPr>
          <p:cNvSpPr txBox="1"/>
          <p:nvPr/>
        </p:nvSpPr>
        <p:spPr>
          <a:xfrm>
            <a:off x="8889024" y="2931695"/>
            <a:ext cx="1217000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E981D0-DF0A-5BCE-21C4-696E9285FBC4}"/>
              </a:ext>
            </a:extLst>
          </p:cNvPr>
          <p:cNvSpPr txBox="1"/>
          <p:nvPr/>
        </p:nvSpPr>
        <p:spPr>
          <a:xfrm>
            <a:off x="10176416" y="2931695"/>
            <a:ext cx="1337226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1D90567-35C8-CBA6-96F8-859CF195EFE6}"/>
                  </a:ext>
                </a:extLst>
              </p14:cNvPr>
              <p14:cNvContentPartPr/>
              <p14:nvPr/>
            </p14:nvContentPartPr>
            <p14:xfrm>
              <a:off x="6889206" y="2343051"/>
              <a:ext cx="726480" cy="2169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1D90567-35C8-CBA6-96F8-859CF195EF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6206" y="2280051"/>
                <a:ext cx="852120" cy="2295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C4A0E37B-E914-8808-3E9D-05C87FA57965}"/>
              </a:ext>
            </a:extLst>
          </p:cNvPr>
          <p:cNvSpPr/>
          <p:nvPr/>
        </p:nvSpPr>
        <p:spPr>
          <a:xfrm>
            <a:off x="7610647" y="4552686"/>
            <a:ext cx="3902996" cy="318001"/>
          </a:xfrm>
          <a:prstGeom prst="rect">
            <a:avLst/>
          </a:prstGeom>
          <a:solidFill>
            <a:srgbClr val="E8E8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26D443-1905-4672-360D-C62BABF3C5AF}"/>
              </a:ext>
            </a:extLst>
          </p:cNvPr>
          <p:cNvCxnSpPr>
            <a:cxnSpLocks/>
          </p:cNvCxnSpPr>
          <p:nvPr/>
        </p:nvCxnSpPr>
        <p:spPr>
          <a:xfrm>
            <a:off x="7747929" y="4711200"/>
            <a:ext cx="363400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8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2A68-8DB3-B4B8-84EA-FD6098C6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hundred OCR tools one hundred OCR 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A03B-ACB6-589B-1B3B-BC7027A52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Tesseract</a:t>
            </a:r>
          </a:p>
          <a:p>
            <a:r>
              <a:rPr lang="en-US" dirty="0"/>
              <a:t>Acrobat</a:t>
            </a:r>
          </a:p>
          <a:p>
            <a:r>
              <a:rPr lang="en-US" dirty="0"/>
              <a:t>Other things</a:t>
            </a:r>
          </a:p>
        </p:txBody>
      </p:sp>
    </p:spTree>
    <p:extLst>
      <p:ext uri="{BB962C8B-B14F-4D97-AF65-F5344CB8AC3E}">
        <p14:creationId xmlns:p14="http://schemas.microsoft.com/office/powerpoint/2010/main" val="2017178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746A-171D-5DC7-B995-AE4ED843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can sometimes trust LLMs, kind of. Everything makes mistakes, just different mistakes.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0331E-DD96-75F1-1D21-53754728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605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3EAB-C967-0F50-7642-6083F94E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But especially not with tables. Cascading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57CE-D827-484A-1AF9-14C8EFA50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2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CE86-CF38-5DA1-8CB9-EF8BEFAF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can be useful but again, lots of different tools not a single workflow… until natural PDF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379F-C7BA-E6BB-88BD-D88C22EA6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82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84D9-1D75-25FA-228C-444EB6FC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how to find things, like scraping a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5912A-B09A-4231-D899-8041DDE8B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9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F019-3594-3E5C-5A6A-22B5B43E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with many different tools. What is the best? Just try them all.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67E6-DE4E-6C7C-84E0-B088E07AB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794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5994-C98A-2BB4-E04D-BA85B39D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tables through magic, then just loop through all of your PDFs.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21FD3-E748-98FA-BADC-765487DC2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32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ABBC-338B-F9B3-79FB-35AB04D9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5808-EBF2-DFF0-CC96-46350A5E2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2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DB37-C81A-851A-61CF-00D73DBB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C891-83F2-5DC4-C6AC-E2D266CB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59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A5AA-D910-5C01-6683-F0EB7827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tables + OCR the tables individually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3A6C-B8C8-C433-FB2C-3D85466DE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4B0F2-8A15-95FB-1222-EB8297DA2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4D381F0-93A8-AEB5-3D74-757988448932}"/>
              </a:ext>
            </a:extLst>
          </p:cNvPr>
          <p:cNvSpPr/>
          <p:nvPr/>
        </p:nvSpPr>
        <p:spPr>
          <a:xfrm>
            <a:off x="7610647" y="5925653"/>
            <a:ext cx="3902996" cy="318001"/>
          </a:xfrm>
          <a:prstGeom prst="rect">
            <a:avLst/>
          </a:prstGeom>
          <a:solidFill>
            <a:srgbClr val="E8E8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8C99-1027-4EA1-C5E5-5621F4F8F043}"/>
              </a:ext>
            </a:extLst>
          </p:cNvPr>
          <p:cNvSpPr txBox="1"/>
          <p:nvPr/>
        </p:nvSpPr>
        <p:spPr>
          <a:xfrm>
            <a:off x="475771" y="429127"/>
            <a:ext cx="6713772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1" dirty="0"/>
              <a:t>matrix</a:t>
            </a:r>
            <a:r>
              <a:rPr lang="en-US" dirty="0"/>
              <a:t>: (24.96, 0.0, 0.0, 24.96, 160.080072, 359.47999999999996)</a:t>
            </a:r>
          </a:p>
          <a:p>
            <a:r>
              <a:rPr lang="en-US" b="1" dirty="0" err="1"/>
              <a:t>fontname</a:t>
            </a:r>
            <a:r>
              <a:rPr lang="en-US" dirty="0"/>
              <a:t>: </a:t>
            </a:r>
            <a:r>
              <a:rPr lang="en-US" dirty="0" err="1"/>
              <a:t>AAAAAC+Georgia</a:t>
            </a:r>
            <a:endParaRPr lang="en-US" dirty="0"/>
          </a:p>
          <a:p>
            <a:r>
              <a:rPr lang="en-US" b="1" dirty="0"/>
              <a:t>adv</a:t>
            </a:r>
            <a:r>
              <a:rPr lang="en-US" dirty="0"/>
              <a:t>: 0.293</a:t>
            </a:r>
          </a:p>
          <a:p>
            <a:r>
              <a:rPr lang="en-US" b="1" dirty="0"/>
              <a:t>upright</a:t>
            </a:r>
            <a:r>
              <a:rPr lang="en-US" dirty="0"/>
              <a:t>: True</a:t>
            </a:r>
          </a:p>
          <a:p>
            <a:r>
              <a:rPr lang="en-US" b="1" dirty="0"/>
              <a:t>x0</a:t>
            </a:r>
            <a:r>
              <a:rPr lang="en-US" dirty="0"/>
              <a:t>: 160.080072</a:t>
            </a:r>
          </a:p>
          <a:p>
            <a:r>
              <a:rPr lang="en-US" b="1" dirty="0"/>
              <a:t>y0</a:t>
            </a:r>
            <a:r>
              <a:rPr lang="en-US" dirty="0"/>
              <a:t>: 354.01375999999993</a:t>
            </a:r>
          </a:p>
          <a:p>
            <a:r>
              <a:rPr lang="en-US" b="1" dirty="0"/>
              <a:t>x1</a:t>
            </a:r>
            <a:r>
              <a:rPr lang="en-US" dirty="0"/>
              <a:t>: 167.393352</a:t>
            </a:r>
          </a:p>
          <a:p>
            <a:r>
              <a:rPr lang="en-US" b="1" dirty="0"/>
              <a:t>y1</a:t>
            </a:r>
            <a:r>
              <a:rPr lang="en-US" dirty="0"/>
              <a:t>: 378.97375999999997</a:t>
            </a:r>
          </a:p>
          <a:p>
            <a:r>
              <a:rPr lang="en-US" b="1" dirty="0"/>
              <a:t>width</a:t>
            </a:r>
            <a:r>
              <a:rPr lang="en-US" dirty="0"/>
              <a:t>: 7.313279999999992</a:t>
            </a:r>
          </a:p>
          <a:p>
            <a:r>
              <a:rPr lang="en-US" b="1" dirty="0"/>
              <a:t>height</a:t>
            </a:r>
            <a:r>
              <a:rPr lang="en-US" dirty="0"/>
              <a:t>: 24.960000000000036</a:t>
            </a:r>
          </a:p>
          <a:p>
            <a:r>
              <a:rPr lang="en-US" b="1" dirty="0"/>
              <a:t>size</a:t>
            </a:r>
            <a:r>
              <a:rPr lang="en-US" dirty="0"/>
              <a:t>: 24.960000000000036</a:t>
            </a:r>
          </a:p>
          <a:p>
            <a:r>
              <a:rPr lang="en-US" b="1" dirty="0" err="1"/>
              <a:t>mcid</a:t>
            </a:r>
            <a:r>
              <a:rPr lang="en-US" dirty="0"/>
              <a:t>: None</a:t>
            </a:r>
          </a:p>
          <a:p>
            <a:r>
              <a:rPr lang="en-US" b="1" dirty="0"/>
              <a:t>tag</a:t>
            </a:r>
            <a:r>
              <a:rPr lang="en-US" dirty="0"/>
              <a:t>: None</a:t>
            </a:r>
          </a:p>
          <a:p>
            <a:r>
              <a:rPr lang="en-US" b="1" dirty="0" err="1"/>
              <a:t>object_type</a:t>
            </a:r>
            <a:r>
              <a:rPr lang="en-US" dirty="0"/>
              <a:t>: char</a:t>
            </a:r>
          </a:p>
          <a:p>
            <a:r>
              <a:rPr lang="en-US" b="1" dirty="0" err="1"/>
              <a:t>ncs</a:t>
            </a:r>
            <a:r>
              <a:rPr lang="en-US" dirty="0"/>
              <a:t>: </a:t>
            </a:r>
            <a:r>
              <a:rPr lang="en-US" dirty="0" err="1"/>
              <a:t>ICCBased</a:t>
            </a:r>
            <a:endParaRPr lang="en-US" dirty="0"/>
          </a:p>
          <a:p>
            <a:r>
              <a:rPr lang="en-US" b="1" dirty="0"/>
              <a:t>text</a:t>
            </a:r>
            <a:r>
              <a:rPr lang="en-US" dirty="0"/>
              <a:t>: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b="1" dirty="0" err="1"/>
              <a:t>stroking_color</a:t>
            </a:r>
            <a:r>
              <a:rPr lang="en-US" dirty="0"/>
              <a:t>: None</a:t>
            </a:r>
          </a:p>
          <a:p>
            <a:r>
              <a:rPr lang="en-US" b="1" dirty="0" err="1"/>
              <a:t>stroking_pattern</a:t>
            </a:r>
            <a:r>
              <a:rPr lang="en-US" dirty="0"/>
              <a:t>: None</a:t>
            </a:r>
          </a:p>
          <a:p>
            <a:r>
              <a:rPr lang="en-US" b="1" dirty="0" err="1"/>
              <a:t>non_stroking_color</a:t>
            </a:r>
            <a:r>
              <a:rPr lang="en-US" dirty="0"/>
              <a:t>: (0, 0, 0)</a:t>
            </a:r>
          </a:p>
          <a:p>
            <a:r>
              <a:rPr lang="en-US" b="1" dirty="0" err="1"/>
              <a:t>non_stroking_pattern</a:t>
            </a:r>
            <a:r>
              <a:rPr lang="en-US" dirty="0"/>
              <a:t>: None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0102F-99D4-9855-D7FD-B403EA709D96}"/>
              </a:ext>
            </a:extLst>
          </p:cNvPr>
          <p:cNvSpPr txBox="1"/>
          <p:nvPr/>
        </p:nvSpPr>
        <p:spPr>
          <a:xfrm>
            <a:off x="7610647" y="1378668"/>
            <a:ext cx="486030" cy="132343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1D4E4-DF84-5610-6F86-158702CABFF4}"/>
              </a:ext>
            </a:extLst>
          </p:cNvPr>
          <p:cNvSpPr txBox="1"/>
          <p:nvPr/>
        </p:nvSpPr>
        <p:spPr>
          <a:xfrm>
            <a:off x="8193890" y="1378668"/>
            <a:ext cx="5389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DCF779-F4FF-5FF2-93BD-829017558980}"/>
              </a:ext>
            </a:extLst>
          </p:cNvPr>
          <p:cNvSpPr txBox="1"/>
          <p:nvPr/>
        </p:nvSpPr>
        <p:spPr>
          <a:xfrm>
            <a:off x="8832903" y="1378668"/>
            <a:ext cx="41710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1AFCC-3C56-8203-CA6E-68D5142FD68A}"/>
              </a:ext>
            </a:extLst>
          </p:cNvPr>
          <p:cNvSpPr txBox="1"/>
          <p:nvPr/>
        </p:nvSpPr>
        <p:spPr>
          <a:xfrm>
            <a:off x="9350088" y="1378667"/>
            <a:ext cx="628698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0EBD89-3AC0-42CB-CC1D-7066DC568A44}"/>
              </a:ext>
            </a:extLst>
          </p:cNvPr>
          <p:cNvSpPr txBox="1"/>
          <p:nvPr/>
        </p:nvSpPr>
        <p:spPr>
          <a:xfrm>
            <a:off x="7610647" y="2931695"/>
            <a:ext cx="1191352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EBBEC1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54999B-0E88-D7AB-900B-389D39E39EDA}"/>
              </a:ext>
            </a:extLst>
          </p:cNvPr>
          <p:cNvSpPr txBox="1"/>
          <p:nvPr/>
        </p:nvSpPr>
        <p:spPr>
          <a:xfrm>
            <a:off x="8889024" y="2931695"/>
            <a:ext cx="1217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EBBEC1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A9F1CA-98E9-BFF6-4AAC-5F92F2B1C7F1}"/>
              </a:ext>
            </a:extLst>
          </p:cNvPr>
          <p:cNvSpPr txBox="1"/>
          <p:nvPr/>
        </p:nvSpPr>
        <p:spPr>
          <a:xfrm>
            <a:off x="10176416" y="2931695"/>
            <a:ext cx="13372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EBBEC1"/>
                </a:solidFill>
                <a:latin typeface="Georgia" panose="02040502050405020303" pitchFamily="18" charset="0"/>
              </a:rPr>
              <a:t>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82FBB2-328D-CB30-9774-E551CFE5FB73}"/>
              </a:ext>
            </a:extLst>
          </p:cNvPr>
          <p:cNvGrpSpPr/>
          <p:nvPr/>
        </p:nvGrpSpPr>
        <p:grpSpPr>
          <a:xfrm>
            <a:off x="6098286" y="270966"/>
            <a:ext cx="1246320" cy="5709240"/>
            <a:chOff x="6098286" y="270966"/>
            <a:chExt cx="1246320" cy="57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24F056-3873-B839-4DF8-9BB74FA30B4D}"/>
                    </a:ext>
                  </a:extLst>
                </p14:cNvPr>
                <p14:cNvContentPartPr/>
                <p14:nvPr/>
              </p14:nvContentPartPr>
              <p14:xfrm>
                <a:off x="7001886" y="270966"/>
                <a:ext cx="342720" cy="1874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24F056-3873-B839-4DF8-9BB74FA30B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38886" y="208326"/>
                  <a:ext cx="468360" cy="20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058473-957B-BC4E-F60A-49865F8ED0E6}"/>
                    </a:ext>
                  </a:extLst>
                </p14:cNvPr>
                <p14:cNvContentPartPr/>
                <p14:nvPr/>
              </p14:nvContentPartPr>
              <p14:xfrm>
                <a:off x="6098286" y="2145126"/>
                <a:ext cx="1246320" cy="3835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058473-957B-BC4E-F60A-49865F8ED0E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35646" y="2082486"/>
                  <a:ext cx="1371960" cy="3960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20AB48-CB2C-6735-276B-239AB1749CC9}"/>
              </a:ext>
            </a:extLst>
          </p:cNvPr>
          <p:cNvCxnSpPr>
            <a:cxnSpLocks/>
          </p:cNvCxnSpPr>
          <p:nvPr/>
        </p:nvCxnSpPr>
        <p:spPr>
          <a:xfrm>
            <a:off x="7745143" y="6084654"/>
            <a:ext cx="363400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1A950D8-7284-F22B-FD5F-301A91A642C2}"/>
              </a:ext>
            </a:extLst>
          </p:cNvPr>
          <p:cNvSpPr txBox="1"/>
          <p:nvPr/>
        </p:nvSpPr>
        <p:spPr>
          <a:xfrm>
            <a:off x="9824303" y="4979644"/>
            <a:ext cx="20414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object_type</a:t>
            </a:r>
            <a:r>
              <a:rPr lang="en-US" dirty="0"/>
              <a:t>: </a:t>
            </a:r>
            <a:r>
              <a:rPr lang="en-US" dirty="0" err="1"/>
              <a:t>rect</a:t>
            </a:r>
            <a:endParaRPr lang="en-US" dirty="0"/>
          </a:p>
          <a:p>
            <a:r>
              <a:rPr lang="en-US" b="1" dirty="0"/>
              <a:t>width</a:t>
            </a:r>
            <a:r>
              <a:rPr lang="en-US" dirty="0"/>
              <a:t>: 500</a:t>
            </a:r>
          </a:p>
          <a:p>
            <a:r>
              <a:rPr lang="en-US" b="1" dirty="0"/>
              <a:t>height</a:t>
            </a:r>
            <a:r>
              <a:rPr lang="en-US" dirty="0"/>
              <a:t>: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70490C5-971D-0725-5AF2-FBDF65C8E67B}"/>
                  </a:ext>
                </a:extLst>
              </p14:cNvPr>
              <p14:cNvContentPartPr/>
              <p14:nvPr/>
            </p14:nvContentPartPr>
            <p14:xfrm>
              <a:off x="9311090" y="5036300"/>
              <a:ext cx="361440" cy="747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70490C5-971D-0725-5AF2-FBDF65C8E6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75450" y="5000660"/>
                <a:ext cx="433080" cy="8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82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9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B2EC-39AE-6644-C912-2A3A5A319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9514659-8F6B-32A5-1C6D-B47C38E076C5}"/>
              </a:ext>
            </a:extLst>
          </p:cNvPr>
          <p:cNvSpPr txBox="1"/>
          <p:nvPr/>
        </p:nvSpPr>
        <p:spPr>
          <a:xfrm>
            <a:off x="923075" y="1295487"/>
            <a:ext cx="81945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573BC-72C7-5AB1-BDF5-DCC47CFCCC32}"/>
              </a:ext>
            </a:extLst>
          </p:cNvPr>
          <p:cNvSpPr txBox="1"/>
          <p:nvPr/>
        </p:nvSpPr>
        <p:spPr>
          <a:xfrm>
            <a:off x="1761835" y="1295487"/>
            <a:ext cx="78258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C48EA-C3B7-9A7B-4C9B-BE3B13069402}"/>
              </a:ext>
            </a:extLst>
          </p:cNvPr>
          <p:cNvSpPr txBox="1"/>
          <p:nvPr/>
        </p:nvSpPr>
        <p:spPr>
          <a:xfrm>
            <a:off x="2542461" y="1295486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88ACA0-DDE0-9D7C-2715-10F1078550BA}"/>
              </a:ext>
            </a:extLst>
          </p:cNvPr>
          <p:cNvSpPr txBox="1"/>
          <p:nvPr/>
        </p:nvSpPr>
        <p:spPr>
          <a:xfrm>
            <a:off x="3004351" y="1295486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21B4FD-94B3-BDC6-8817-1BA809B4C70B}"/>
              </a:ext>
            </a:extLst>
          </p:cNvPr>
          <p:cNvSpPr txBox="1"/>
          <p:nvPr/>
        </p:nvSpPr>
        <p:spPr>
          <a:xfrm>
            <a:off x="3620106" y="1325507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37395A-7EC4-2CDB-3CB7-1BFEE78771E5}"/>
              </a:ext>
            </a:extLst>
          </p:cNvPr>
          <p:cNvSpPr txBox="1"/>
          <p:nvPr/>
        </p:nvSpPr>
        <p:spPr>
          <a:xfrm>
            <a:off x="4107649" y="1325506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CDFF3-D1BA-AFE6-8CD7-F8703B4145E9}"/>
              </a:ext>
            </a:extLst>
          </p:cNvPr>
          <p:cNvSpPr txBox="1"/>
          <p:nvPr/>
        </p:nvSpPr>
        <p:spPr>
          <a:xfrm>
            <a:off x="4683228" y="1325506"/>
            <a:ext cx="70243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A309B-3BA3-800F-4E0B-C79C91D394A1}"/>
              </a:ext>
            </a:extLst>
          </p:cNvPr>
          <p:cNvSpPr txBox="1"/>
          <p:nvPr/>
        </p:nvSpPr>
        <p:spPr>
          <a:xfrm>
            <a:off x="926874" y="2878533"/>
            <a:ext cx="112242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1F79A-1809-1331-52D2-68D1062EFFA0}"/>
              </a:ext>
            </a:extLst>
          </p:cNvPr>
          <p:cNvSpPr txBox="1"/>
          <p:nvPr/>
        </p:nvSpPr>
        <p:spPr>
          <a:xfrm>
            <a:off x="1903655" y="2896905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EDE5FC-8295-02F5-FB76-3E5F7B834C2C}"/>
              </a:ext>
            </a:extLst>
          </p:cNvPr>
          <p:cNvSpPr txBox="1"/>
          <p:nvPr/>
        </p:nvSpPr>
        <p:spPr>
          <a:xfrm>
            <a:off x="3056980" y="2883381"/>
            <a:ext cx="1106393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Georgia" panose="02040502050405020303" pitchFamily="18" charset="0"/>
              </a:rPr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9E392E-AD5D-8507-823C-D216D6BC3A8C}"/>
              </a:ext>
            </a:extLst>
          </p:cNvPr>
          <p:cNvSpPr txBox="1"/>
          <p:nvPr/>
        </p:nvSpPr>
        <p:spPr>
          <a:xfrm>
            <a:off x="5311926" y="1325507"/>
            <a:ext cx="4860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Georgia" panose="02040502050405020303" pitchFamily="18" charset="0"/>
              </a:rPr>
              <a:t>i</a:t>
            </a:r>
            <a:endParaRPr lang="en-US" sz="8000" dirty="0"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CD73A-DE3F-E08D-A903-C4939388F661}"/>
              </a:ext>
            </a:extLst>
          </p:cNvPr>
          <p:cNvSpPr txBox="1"/>
          <p:nvPr/>
        </p:nvSpPr>
        <p:spPr>
          <a:xfrm>
            <a:off x="5747489" y="1320658"/>
            <a:ext cx="5389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504B75-B78E-91BD-E6DD-99B5F76F642C}"/>
              </a:ext>
            </a:extLst>
          </p:cNvPr>
          <p:cNvSpPr txBox="1"/>
          <p:nvPr/>
        </p:nvSpPr>
        <p:spPr>
          <a:xfrm>
            <a:off x="6188413" y="1325507"/>
            <a:ext cx="41710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459B03-9D29-2F23-75B8-76B6DDFE3E84}"/>
              </a:ext>
            </a:extLst>
          </p:cNvPr>
          <p:cNvSpPr txBox="1"/>
          <p:nvPr/>
        </p:nvSpPr>
        <p:spPr>
          <a:xfrm>
            <a:off x="6509819" y="1325506"/>
            <a:ext cx="62869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2B0903-4EC4-2216-02AF-F6861D3C56E9}"/>
              </a:ext>
            </a:extLst>
          </p:cNvPr>
          <p:cNvSpPr txBox="1"/>
          <p:nvPr/>
        </p:nvSpPr>
        <p:spPr>
          <a:xfrm>
            <a:off x="4028396" y="2879555"/>
            <a:ext cx="1191352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2B336A-B1A9-60C2-169C-042E19AB92AD}"/>
              </a:ext>
            </a:extLst>
          </p:cNvPr>
          <p:cNvSpPr txBox="1"/>
          <p:nvPr/>
        </p:nvSpPr>
        <p:spPr>
          <a:xfrm>
            <a:off x="5014920" y="2888231"/>
            <a:ext cx="1217000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B44D20-F030-A205-6E61-7598E9E4F20B}"/>
              </a:ext>
            </a:extLst>
          </p:cNvPr>
          <p:cNvSpPr txBox="1"/>
          <p:nvPr/>
        </p:nvSpPr>
        <p:spPr>
          <a:xfrm>
            <a:off x="6191164" y="2878533"/>
            <a:ext cx="1337226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rgbClr val="C00000"/>
                </a:solidFill>
                <a:latin typeface="Georgia" panose="02040502050405020303" pitchFamily="18" charset="0"/>
              </a:rPr>
              <a:t>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96EF7-0960-1E6B-466D-D82496B0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4523">
            <a:off x="7390167" y="1496863"/>
            <a:ext cx="8467839" cy="54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66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2819</TotalTime>
  <Words>875</Words>
  <Application>Microsoft Macintosh PowerPoint</Application>
  <PresentationFormat>Widescreen</PresentationFormat>
  <Paragraphs>172</Paragraphs>
  <Slides>79</Slides>
  <Notes>6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Aptos</vt:lpstr>
      <vt:lpstr>Aptos Display</vt:lpstr>
      <vt:lpstr>Arial</vt:lpstr>
      <vt:lpstr>Cooper Black</vt:lpstr>
      <vt:lpstr>Georgia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interview some PDFs.</vt:lpstr>
      <vt:lpstr>Some reasons pdfs are bad, or things you might want to do with them</vt:lpstr>
      <vt:lpstr>How we are going to structure this session</vt:lpstr>
      <vt:lpstr>Google is amazing at this</vt:lpstr>
      <vt:lpstr>Why can’t we just ask an LLM?</vt:lpstr>
      <vt:lpstr>Why can’t we just ask an LLM?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we CAN ask an LLM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is more important than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for research: Pinpoint</vt:lpstr>
      <vt:lpstr>PowerPoint Presentation</vt:lpstr>
      <vt:lpstr>PowerPoint Presentation</vt:lpstr>
      <vt:lpstr>…but!</vt:lpstr>
      <vt:lpstr>PowerPoint Presentation</vt:lpstr>
      <vt:lpstr>PowerPoint Presentation</vt:lpstr>
      <vt:lpstr>The journalism workflow is not the same as the “general bunch of PDFs” workflow</vt:lpstr>
      <vt:lpstr>Our PDF workflow is special and specific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more accurate/tabular, the less LLMs are useful (kind of)</vt:lpstr>
      <vt:lpstr>=LLM or =CLAUDEEXTRACT if it’s based on the text</vt:lpstr>
      <vt:lpstr>Ask an LLM to make your PDF processing workflow engine</vt:lpstr>
      <vt:lpstr>But no real text! Images of text! need OCR</vt:lpstr>
      <vt:lpstr>One hundred OCR tools one hundred OCR abilities</vt:lpstr>
      <vt:lpstr>You can sometimes trust LLMs, kind of. Everything makes mistakes, just different mistakes.</vt:lpstr>
      <vt:lpstr> But especially not with tables. Cascading errors.</vt:lpstr>
      <vt:lpstr>AI can be useful but again, lots of different tools not a single workflow… until natural PDF</vt:lpstr>
      <vt:lpstr>Control how to find things, like scraping a web page</vt:lpstr>
      <vt:lpstr>OCR with many different tools. What is the best? Just try them all.</vt:lpstr>
      <vt:lpstr>Find tables through magic, then just loop through all of your PDFs.</vt:lpstr>
      <vt:lpstr>Ask questions</vt:lpstr>
      <vt:lpstr>Find tables</vt:lpstr>
      <vt:lpstr>Find tables + OCR the tables individually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Soma</dc:creator>
  <cp:lastModifiedBy>Jonathan Soma</cp:lastModifiedBy>
  <cp:revision>9</cp:revision>
  <dcterms:created xsi:type="dcterms:W3CDTF">2025-07-11T18:40:13Z</dcterms:created>
  <dcterms:modified xsi:type="dcterms:W3CDTF">2025-07-13T17:39:23Z</dcterms:modified>
</cp:coreProperties>
</file>